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28A5566-2257-49A5-A1BA-F46CF693266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BF35947-34E7-44EA-B5F4-2B1DE78C8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5566-2257-49A5-A1BA-F46CF693266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5947-34E7-44EA-B5F4-2B1DE78C8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5566-2257-49A5-A1BA-F46CF693266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5947-34E7-44EA-B5F4-2B1DE78C8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28A5566-2257-49A5-A1BA-F46CF693266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5947-34E7-44EA-B5F4-2B1DE78C8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28A5566-2257-49A5-A1BA-F46CF693266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BF35947-34E7-44EA-B5F4-2B1DE78C8D5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28A5566-2257-49A5-A1BA-F46CF693266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BF35947-34E7-44EA-B5F4-2B1DE78C8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28A5566-2257-49A5-A1BA-F46CF693266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BF35947-34E7-44EA-B5F4-2B1DE78C8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5566-2257-49A5-A1BA-F46CF693266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5947-34E7-44EA-B5F4-2B1DE78C8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28A5566-2257-49A5-A1BA-F46CF693266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BF35947-34E7-44EA-B5F4-2B1DE78C8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28A5566-2257-49A5-A1BA-F46CF693266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BF35947-34E7-44EA-B5F4-2B1DE78C8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28A5566-2257-49A5-A1BA-F46CF693266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BF35947-34E7-44EA-B5F4-2B1DE78C8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28A5566-2257-49A5-A1BA-F46CF693266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BF35947-34E7-44EA-B5F4-2B1DE78C8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643050"/>
            <a:ext cx="807249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Фильмография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Булдакова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Алексея Ивановича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4786322"/>
            <a:ext cx="66511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1992 год</a:t>
            </a:r>
            <a:b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Фильм – «Белые одежды»</a:t>
            </a:r>
            <a:b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Роль – Иннокентий Кондаков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4095736" cy="307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286259" cy="321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7715304" cy="400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4549676"/>
            <a:ext cx="95012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1993 год</a:t>
            </a:r>
            <a:b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Фильм – «</a:t>
            </a:r>
            <a:r>
              <a:rPr lang="ru-RU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Трам</a:t>
            </a:r>
            <a: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– тарарам или Бухты – Барахты»</a:t>
            </a:r>
            <a:b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Роль - </a:t>
            </a:r>
            <a:r>
              <a:rPr lang="ru-RU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Николаич</a:t>
            </a:r>
            <a: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3143252" cy="435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714356"/>
            <a:ext cx="535785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1994 год</a:t>
            </a:r>
            <a:b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Фильм – «Особенности национальной охоты»</a:t>
            </a:r>
            <a:b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Роль – генерал </a:t>
            </a:r>
            <a:r>
              <a:rPr lang="ru-RU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Михалыч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95303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0"/>
            <a:ext cx="33337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4929198"/>
            <a:ext cx="80746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1995 год</a:t>
            </a:r>
            <a:br>
              <a:rPr lang="ru-RU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Фильм – «Я – русский солдат»</a:t>
            </a:r>
            <a:br>
              <a:rPr lang="ru-RU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Роль – Степан Матвеевич</a:t>
            </a:r>
            <a:endParaRPr lang="ru-RU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28575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85728"/>
            <a:ext cx="523878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4549676"/>
            <a:ext cx="95695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1996 год</a:t>
            </a:r>
            <a:b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Фильм – «Операция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</a:t>
            </a:r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 Новым годом!»</a:t>
            </a:r>
            <a:b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Роль – генерал Иволгин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28575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472" y="4143380"/>
            <a:ext cx="828680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1997 год</a:t>
            </a:r>
            <a:br>
              <a:rPr lang="ru-RU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Фильм – «Особенности национальной рыбалки»</a:t>
            </a:r>
            <a:br>
              <a:rPr lang="ru-RU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Роль – генерал Иволгин</a:t>
            </a:r>
            <a:endParaRPr lang="ru-RU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14290"/>
            <a:ext cx="4639125" cy="392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3090870" cy="43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57166"/>
            <a:ext cx="538477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857356" y="4643446"/>
            <a:ext cx="54745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1998 год</a:t>
            </a:r>
            <a:b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Фильм – « Блокпост»</a:t>
            </a:r>
            <a:b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Роль - генерал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28604"/>
            <a:ext cx="5305425" cy="3981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85852" y="4857760"/>
            <a:ext cx="65405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1982 год</a:t>
            </a:r>
            <a:br>
              <a:rPr lang="ru-RU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Фильм- «Сквозь огонь»</a:t>
            </a:r>
            <a:br>
              <a:rPr lang="ru-RU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Роль- Савелий</a:t>
            </a:r>
            <a:endParaRPr lang="ru-RU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571768" cy="376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57166"/>
            <a:ext cx="4643470" cy="348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4786322"/>
            <a:ext cx="85170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1984 год</a:t>
            </a:r>
            <a:br>
              <a:rPr lang="ru-RU" sz="36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</a:br>
            <a:r>
              <a:rPr lang="ru-RU" sz="36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Фильм – «Восемь дней надежды»</a:t>
            </a:r>
            <a:br>
              <a:rPr lang="ru-RU" sz="36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</a:br>
            <a:r>
              <a:rPr lang="ru-RU" sz="36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Роль – Костя Голубицкий</a:t>
            </a:r>
            <a:endParaRPr lang="ru-RU" sz="36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85728"/>
            <a:ext cx="51530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9268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5103674"/>
            <a:ext cx="81692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1985 год</a:t>
            </a:r>
            <a:b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Фильм – «Вот моя деревня»</a:t>
            </a:r>
            <a:b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Роль – Павел Петрович 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Зузенок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4572032" cy="571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71538" y="5103674"/>
            <a:ext cx="73372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1986 год</a:t>
            </a:r>
            <a:b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Фильм – « Личный интерес»</a:t>
            </a:r>
            <a:b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Роль - парторг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0"/>
            <a:ext cx="2667002" cy="362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-214346" y="4143380"/>
            <a:ext cx="95726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1987 год</a:t>
            </a:r>
            <a:b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Фильм – «Хотите - любите, хотите – нет…»</a:t>
            </a:r>
            <a:b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Роль - Артем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0"/>
            <a:ext cx="70723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85852" y="4929198"/>
            <a:ext cx="64636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1988 год</a:t>
            </a:r>
            <a:b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Фильм – « За все заплачено»</a:t>
            </a:r>
            <a:b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Роль - Храмов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92895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71480"/>
            <a:ext cx="540887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4857760"/>
            <a:ext cx="81195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1989 год</a:t>
            </a:r>
            <a:br>
              <a:rPr lang="ru-RU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Фильм – «Кому на Руси жить…»</a:t>
            </a:r>
            <a:br>
              <a:rPr lang="ru-RU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Роль – Иван Бачурин</a:t>
            </a:r>
            <a:endParaRPr lang="ru-RU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28575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0"/>
            <a:ext cx="302954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4857760"/>
            <a:ext cx="82044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1990 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</a:t>
            </a:r>
            <a:b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Фильм – «Войди в каждый дом»</a:t>
            </a:r>
            <a:b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Роль - Егор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271</TotalTime>
  <Words>31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sun</cp:lastModifiedBy>
  <cp:revision>30</cp:revision>
  <dcterms:created xsi:type="dcterms:W3CDTF">2013-02-07T11:05:59Z</dcterms:created>
  <dcterms:modified xsi:type="dcterms:W3CDTF">2013-02-28T08:39:58Z</dcterms:modified>
</cp:coreProperties>
</file>