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92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3" r:id="rId34"/>
    <p:sldId id="274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Особенности национальной охоты в зимний период (2001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генерал </a:t>
            </a:r>
            <a:r>
              <a:rPr lang="ru-RU" dirty="0"/>
              <a:t>Иволгин, </a:t>
            </a:r>
            <a:r>
              <a:rPr lang="ru-RU" dirty="0" err="1"/>
              <a:t>Михалыч</a:t>
            </a:r>
            <a:endParaRPr lang="ru-RU" dirty="0"/>
          </a:p>
        </p:txBody>
      </p:sp>
      <p:pic>
        <p:nvPicPr>
          <p:cNvPr id="9218" name="Picture 2" descr="C:\Users\Андрей Сергеевич\Desktop\kinopoisk.ru-Osobennosti-natsionalnoy-okhoty-v-zimniy-period-10727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260" y="273050"/>
            <a:ext cx="4213330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38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 – </a:t>
            </a:r>
            <a:r>
              <a:rPr lang="ru-RU" dirty="0"/>
              <a:t>Сервис (2003)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работник фирмы «</a:t>
            </a:r>
            <a:r>
              <a:rPr lang="en-US" dirty="0"/>
              <a:t>Love - </a:t>
            </a:r>
            <a:r>
              <a:rPr lang="ru-RU" dirty="0"/>
              <a:t>сервис»</a:t>
            </a:r>
          </a:p>
        </p:txBody>
      </p:sp>
      <p:pic>
        <p:nvPicPr>
          <p:cNvPr id="12290" name="Picture 2" descr="C:\Users\Андрей Сергеевич\Desktop\loves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105"/>
            <a:ext cx="4032447" cy="5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11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Детектив по-русски (2003)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подполковник милиции</a:t>
            </a:r>
          </a:p>
        </p:txBody>
      </p:sp>
      <p:pic>
        <p:nvPicPr>
          <p:cNvPr id="13314" name="Picture 2" descr="C:\Users\Андрей Сергеевич\Desktop\32697---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73050"/>
            <a:ext cx="4325060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31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Полосатое лето (сериал, 2003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Достоевский</a:t>
            </a:r>
          </a:p>
        </p:txBody>
      </p:sp>
      <p:pic>
        <p:nvPicPr>
          <p:cNvPr id="14338" name="Picture 2" descr="C:\Users\Андрей Сергеевич\Desktop\3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3974457" cy="56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160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Сибирочка</a:t>
            </a:r>
            <a:r>
              <a:rPr lang="ru-RU" dirty="0"/>
              <a:t>  (сериал)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/>
              <a:t>Михалыч</a:t>
            </a:r>
            <a:endParaRPr lang="ru-RU" dirty="0"/>
          </a:p>
        </p:txBody>
      </p:sp>
      <p:pic>
        <p:nvPicPr>
          <p:cNvPr id="15362" name="Picture 2" descr="C:\Users\Андрей Сергеевич\Desktop\1335531445_8dbb146aad30d726949ccb75a5558ee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4567039" cy="578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21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Юбилей прокурора (2003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Сан </a:t>
            </a:r>
            <a:r>
              <a:rPr lang="ru-RU" dirty="0" err="1"/>
              <a:t>Саныч</a:t>
            </a:r>
            <a:endParaRPr lang="ru-RU" dirty="0"/>
          </a:p>
        </p:txBody>
      </p:sp>
      <p:pic>
        <p:nvPicPr>
          <p:cNvPr id="16386" name="Picture 2" descr="C:\Users\Андрей Сергеевич\Desktop\1342785408_pos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1705"/>
            <a:ext cx="4165848" cy="612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94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Тайна «Волчьей пасти» (2004)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Майор Блинов</a:t>
            </a:r>
          </a:p>
        </p:txBody>
      </p:sp>
      <p:pic>
        <p:nvPicPr>
          <p:cNvPr id="6" name="Picture 2" descr="C:\Users\Андрей Сергеевич\Desktop\kinopoisk.ru-Tayna-volchyey-pasti-9722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84" y="273050"/>
            <a:ext cx="4029681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66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Десантник </a:t>
            </a:r>
            <a:r>
              <a:rPr lang="ru-RU" dirty="0" err="1"/>
              <a:t>Стёпочкин</a:t>
            </a:r>
            <a:r>
              <a:rPr lang="ru-RU" dirty="0"/>
              <a:t> (</a:t>
            </a:r>
            <a:r>
              <a:rPr lang="ru-RU" dirty="0" smtClean="0"/>
              <a:t>2004); короткометражка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озвучивание генерала</a:t>
            </a:r>
            <a:endParaRPr lang="ru-RU" dirty="0"/>
          </a:p>
        </p:txBody>
      </p:sp>
      <p:pic>
        <p:nvPicPr>
          <p:cNvPr id="16386" name="Picture 2" descr="C:\Users\Андрей Сергеевич\Desktop\Desantnik_Stepochkin_2004_DVDRi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818356"/>
            <a:ext cx="333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59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Исцеление любовью (сериал, 2004 – 2005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смотритель маяка Михаил </a:t>
            </a:r>
            <a:r>
              <a:rPr lang="ru-RU" dirty="0" err="1"/>
              <a:t>Макарович</a:t>
            </a:r>
            <a:r>
              <a:rPr lang="ru-RU" dirty="0"/>
              <a:t> Родь</a:t>
            </a:r>
          </a:p>
        </p:txBody>
      </p:sp>
      <p:pic>
        <p:nvPicPr>
          <p:cNvPr id="6" name="Picture 2" descr="C:\Users\Андрей Сергеевич\Desktop\istselen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6671"/>
            <a:ext cx="4032448" cy="585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712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Парни из стали (сериал, 2004)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Борис </a:t>
            </a:r>
            <a:r>
              <a:rPr lang="ru-RU" dirty="0" err="1"/>
              <a:t>Дранников</a:t>
            </a:r>
            <a:endParaRPr lang="ru-RU" dirty="0"/>
          </a:p>
        </p:txBody>
      </p:sp>
      <p:pic>
        <p:nvPicPr>
          <p:cNvPr id="6" name="Picture 2" descr="C:\Users\Андрей Сергеевич\Desktop\5d499112e9e40ce1655e33f795a6e7f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03244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153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Феномен (</a:t>
            </a:r>
            <a:r>
              <a:rPr lang="ru-RU" dirty="0" smtClean="0"/>
              <a:t>2005)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Кривой</a:t>
            </a:r>
            <a:endParaRPr lang="ru-RU" dirty="0"/>
          </a:p>
        </p:txBody>
      </p:sp>
      <p:pic>
        <p:nvPicPr>
          <p:cNvPr id="6" name="Picture 2" descr="C:\Users\Андрей Сергеевич\Desktop\56664---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94" y="273050"/>
            <a:ext cx="3998661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83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008313" cy="1162050"/>
          </a:xfrm>
        </p:spPr>
        <p:txBody>
          <a:bodyPr/>
          <a:lstStyle/>
          <a:p>
            <a:r>
              <a:rPr lang="ru-RU" dirty="0"/>
              <a:t>Герой ее романа (2001)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Виктор «шеф»</a:t>
            </a:r>
          </a:p>
        </p:txBody>
      </p:sp>
      <p:pic>
        <p:nvPicPr>
          <p:cNvPr id="6" name="Picture 2" descr="C:\Users\Андрей Сергеевич\Desktop\0929512da3389b8657c30c47988744cd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6388"/>
            <a:ext cx="4464496" cy="628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64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Заколдованный участок (сериал, 2006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Микишин</a:t>
            </a:r>
            <a:endParaRPr lang="ru-RU" dirty="0"/>
          </a:p>
        </p:txBody>
      </p:sp>
      <p:pic>
        <p:nvPicPr>
          <p:cNvPr id="6" name="Picture 2" descr="C:\Users\Андрей Сергеевич\Desktop\637640_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3525"/>
            <a:ext cx="3960440" cy="57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15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Парк советского периода (2006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адмирал</a:t>
            </a:r>
            <a:endParaRPr lang="ru-RU" dirty="0"/>
          </a:p>
        </p:txBody>
      </p:sp>
      <p:pic>
        <p:nvPicPr>
          <p:cNvPr id="6" name="Picture 2" descr="C:\Users\Андрей Сергеевич\Desktop\park_poster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537" y="273050"/>
            <a:ext cx="4186776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25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Цветы для Снежной королевы (ТВ, 2006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Борис Николаевич Волков</a:t>
            </a:r>
          </a:p>
        </p:txBody>
      </p:sp>
      <p:pic>
        <p:nvPicPr>
          <p:cNvPr id="6" name="Picture 2" descr="C:\Users\Андрей Сергеевич\Desktop\jdpjcvwvsu3cj709gyrmckjr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42106"/>
            <a:ext cx="42481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852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Театральный капкан (2006)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Антон </a:t>
            </a:r>
            <a:r>
              <a:rPr lang="ru-RU" dirty="0"/>
              <a:t>Вербицкий</a:t>
            </a:r>
          </a:p>
        </p:txBody>
      </p:sp>
      <p:pic>
        <p:nvPicPr>
          <p:cNvPr id="9" name="Picture 3" descr="C:\Users\Андрей Сергеевич\Desktop\0a039aedea9e565a372dc2663a6200f0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3960440" cy="594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49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Затмение (сериал, 2007)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Косач</a:t>
            </a:r>
            <a:endParaRPr lang="ru-RU" dirty="0"/>
          </a:p>
        </p:txBody>
      </p:sp>
      <p:pic>
        <p:nvPicPr>
          <p:cNvPr id="7" name="Picture 2" descr="C:\Users\Андрей Сергеевич\Desktop\b9dfa2c3e4702553a214522b43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9013"/>
            <a:ext cx="3888432" cy="558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0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Вечерняя сказка (2007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Фёдор</a:t>
            </a:r>
            <a:endParaRPr lang="ru-RU" dirty="0"/>
          </a:p>
        </p:txBody>
      </p:sp>
      <p:pic>
        <p:nvPicPr>
          <p:cNvPr id="7" name="Picture 2" descr="C:\Users\Андрей Сергеевич\Desktop\7414017_vech_skaz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70771"/>
            <a:ext cx="3888432" cy="55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373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Приключения солдата Ивана </a:t>
            </a:r>
            <a:r>
              <a:rPr lang="ru-RU" dirty="0" err="1"/>
              <a:t>Чонкина</a:t>
            </a:r>
            <a:r>
              <a:rPr lang="ru-RU" dirty="0"/>
              <a:t> (сериал, 2007)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генерал </a:t>
            </a:r>
            <a:r>
              <a:rPr lang="ru-RU" dirty="0" err="1"/>
              <a:t>Дрынов</a:t>
            </a:r>
            <a:endParaRPr lang="ru-RU" dirty="0"/>
          </a:p>
        </p:txBody>
      </p:sp>
      <p:pic>
        <p:nvPicPr>
          <p:cNvPr id="6" name="Picture 2" descr="C:\Users\Андрей Сергеевич\Desktop\93893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85" y="323416"/>
            <a:ext cx="4165080" cy="57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352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Срочно в номер (сериал, 2007)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сторож</a:t>
            </a:r>
            <a:endParaRPr lang="ru-RU" dirty="0"/>
          </a:p>
        </p:txBody>
      </p:sp>
      <p:pic>
        <p:nvPicPr>
          <p:cNvPr id="10242" name="Picture 2" descr="C:\Users\Андрей Сергеевич\Desktop\srochno-v-nom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3960440" cy="562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505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Трое сверху 2 (сериал, 2007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Платон </a:t>
            </a:r>
            <a:r>
              <a:rPr lang="ru-RU" dirty="0"/>
              <a:t>Фомич, профессор, специализирующийся на изучении жизни бабочек</a:t>
            </a:r>
          </a:p>
        </p:txBody>
      </p:sp>
      <p:pic>
        <p:nvPicPr>
          <p:cNvPr id="11266" name="Picture 2" descr="C:\Users\Андрей Сергеевич\Desktop\446080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3797"/>
            <a:ext cx="3816424" cy="56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061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Чужие тайны (сериал, 2007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Покатилов</a:t>
            </a:r>
            <a:endParaRPr lang="ru-RU" dirty="0"/>
          </a:p>
        </p:txBody>
      </p:sp>
      <p:pic>
        <p:nvPicPr>
          <p:cNvPr id="12290" name="Picture 2" descr="C:\Users\Андрей Сергеевич\Desktop\chuzhie_tajn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75851"/>
            <a:ext cx="3658142" cy="520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1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Идеальная пара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сериал, 2001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Сеня</a:t>
            </a:r>
            <a:endParaRPr lang="ru-RU" dirty="0"/>
          </a:p>
        </p:txBody>
      </p:sp>
      <p:pic>
        <p:nvPicPr>
          <p:cNvPr id="6" name="Picture 2" descr="C:\Users\Андрей Сергеевич\Desktop\ideal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39"/>
            <a:ext cx="4752528" cy="61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99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Продолжение следует (сериал, 2008)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Вячеслав Морозов</a:t>
            </a:r>
          </a:p>
        </p:txBody>
      </p:sp>
      <p:pic>
        <p:nvPicPr>
          <p:cNvPr id="6" name="Picture 2" descr="C:\Users\Андрей Сергеевич\Desktop\490670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9603"/>
            <a:ext cx="3744416" cy="55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71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 (2008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Эрнест </a:t>
            </a:r>
            <a:r>
              <a:rPr lang="ru-RU" dirty="0"/>
              <a:t>Карлович Берг, сторож спортивной базы</a:t>
            </a:r>
          </a:p>
        </p:txBody>
      </p:sp>
      <p:pic>
        <p:nvPicPr>
          <p:cNvPr id="14338" name="Picture 2" descr="C:\Users\Андрей Сергеевич\Desktop\kinopoisk.ru-Igra-7995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7" y="273050"/>
            <a:ext cx="3902075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765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Гитлер капут! (2008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Кузьмич</a:t>
            </a:r>
            <a:endParaRPr lang="ru-RU" dirty="0"/>
          </a:p>
        </p:txBody>
      </p:sp>
      <p:pic>
        <p:nvPicPr>
          <p:cNvPr id="15362" name="Picture 2" descr="C:\Users\Андрей Сергеевич\Desktop\kinopoisk.ru-Hitler-kaput-7061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98" y="273050"/>
            <a:ext cx="4111454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440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Десантник </a:t>
            </a:r>
            <a:r>
              <a:rPr lang="ru-RU" dirty="0" err="1"/>
              <a:t>Стёпочкин</a:t>
            </a:r>
            <a:r>
              <a:rPr lang="ru-RU" dirty="0"/>
              <a:t> 2: </a:t>
            </a:r>
            <a:r>
              <a:rPr lang="ru-RU" dirty="0" err="1"/>
              <a:t>Стёпочкин</a:t>
            </a:r>
            <a:r>
              <a:rPr lang="ru-RU" dirty="0"/>
              <a:t> и лунный десант (2008</a:t>
            </a:r>
            <a:r>
              <a:rPr lang="ru-RU" dirty="0" smtClean="0"/>
              <a:t>); </a:t>
            </a:r>
            <a:r>
              <a:rPr lang="ru-RU" dirty="0"/>
              <a:t>короткометражка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озвучивание </a:t>
            </a:r>
            <a:r>
              <a:rPr lang="ru-RU" dirty="0" smtClean="0"/>
              <a:t>генерала</a:t>
            </a:r>
            <a:endParaRPr lang="ru-RU" dirty="0"/>
          </a:p>
        </p:txBody>
      </p:sp>
      <p:pic>
        <p:nvPicPr>
          <p:cNvPr id="17410" name="Picture 2" descr="C:\Users\Андрей Сергеевич\Desktop\266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49392"/>
            <a:ext cx="3432299" cy="493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4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Солдаты-15. Новый </a:t>
            </a:r>
            <a:r>
              <a:rPr lang="ru-RU" dirty="0" smtClean="0"/>
              <a:t>призыв (2008)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генерал</a:t>
            </a:r>
            <a:endParaRPr lang="ru-RU" dirty="0"/>
          </a:p>
        </p:txBody>
      </p:sp>
      <p:pic>
        <p:nvPicPr>
          <p:cNvPr id="17410" name="Picture 2" descr="C:\Users\Андрей Сергеевич\Desktop\36915616822422_4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2696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164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Человек с бульвара </a:t>
            </a:r>
            <a:r>
              <a:rPr lang="ru-RU" dirty="0" err="1"/>
              <a:t>КапуциноК</a:t>
            </a:r>
            <a:r>
              <a:rPr lang="ru-RU" dirty="0"/>
              <a:t> (2009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Гарик</a:t>
            </a:r>
            <a:endParaRPr lang="ru-RU" dirty="0"/>
          </a:p>
        </p:txBody>
      </p:sp>
      <p:pic>
        <p:nvPicPr>
          <p:cNvPr id="18434" name="Picture 2" descr="C:\Users\Андрей Сергеевич\Desktop\kinopoisk.ru-Chelovek-s-bulvara-KaputsinoK-12805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577" y="273050"/>
            <a:ext cx="4090695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375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была война (мини-сериал, 2009)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Иван Григорьевич </a:t>
            </a:r>
            <a:r>
              <a:rPr lang="ru-RU" dirty="0" err="1"/>
              <a:t>Заварухин</a:t>
            </a:r>
            <a:endParaRPr lang="ru-RU" dirty="0"/>
          </a:p>
        </p:txBody>
      </p:sp>
      <p:pic>
        <p:nvPicPr>
          <p:cNvPr id="7" name="Picture 2" descr="C:\Users\Андрей Сергеевич\Desktop\kinopoisk.ru-I-byla-voyna-13792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4603"/>
            <a:ext cx="4176464" cy="578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28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Побег из «Новой жизни» (2009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офицер-воспитатель  Барсуков</a:t>
            </a:r>
          </a:p>
        </p:txBody>
      </p:sp>
      <p:pic>
        <p:nvPicPr>
          <p:cNvPr id="20482" name="Picture 2" descr="C:\Users\Андрей Сергеевич\Desktop\kinopoisk.ru-Pobeg-iz-_27Novoy-zhizni_27-14006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92" y="273050"/>
            <a:ext cx="4165465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41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Утомленные солнцем 2: </a:t>
            </a:r>
            <a:r>
              <a:rPr lang="ru-RU" dirty="0" err="1"/>
              <a:t>Предстояние</a:t>
            </a:r>
            <a:r>
              <a:rPr lang="ru-RU" dirty="0"/>
              <a:t> (2010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Семён Буденный</a:t>
            </a:r>
          </a:p>
        </p:txBody>
      </p:sp>
      <p:pic>
        <p:nvPicPr>
          <p:cNvPr id="21506" name="Picture 2" descr="C:\Users\Андрей Сергеевич\Desktop\kinopoisk.ru-Utomlennye-solntsem-2-12361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80" y="273050"/>
            <a:ext cx="3531289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491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Москва. Три вокзала (сериал, 2010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бомж </a:t>
            </a:r>
            <a:r>
              <a:rPr lang="ru-RU" dirty="0"/>
              <a:t>Боба</a:t>
            </a:r>
          </a:p>
        </p:txBody>
      </p:sp>
      <p:pic>
        <p:nvPicPr>
          <p:cNvPr id="22530" name="Picture 2" descr="C:\Users\Андрей Сергеевич\Desktop\106218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361" y="273050"/>
            <a:ext cx="4119128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57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Племянник, или Русский бизнес 2 (2002)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Жук</a:t>
            </a:r>
          </a:p>
        </p:txBody>
      </p:sp>
      <p:pic>
        <p:nvPicPr>
          <p:cNvPr id="6" name="Picture 2" descr="C:\Users\Андрей Сергеевич\Desktop\Племянник,_или_Русский_бизнес_2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7"/>
            <a:ext cx="4320480" cy="624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847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Женить миллионера! (мини-сериал, 2010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Семён </a:t>
            </a:r>
            <a:r>
              <a:rPr lang="ru-RU" dirty="0" err="1"/>
              <a:t>Ухаров</a:t>
            </a:r>
            <a:endParaRPr lang="ru-RU" dirty="0"/>
          </a:p>
        </p:txBody>
      </p:sp>
      <p:pic>
        <p:nvPicPr>
          <p:cNvPr id="23554" name="Picture 2" descr="C:\Users\Андрей Сергеевич\Desktop\kinopoisk.ru-Zhenit-millionera_21-18037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340" y="273050"/>
            <a:ext cx="4137169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949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Чучело 2 (2010)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Судаков</a:t>
            </a:r>
          </a:p>
        </p:txBody>
      </p:sp>
      <p:pic>
        <p:nvPicPr>
          <p:cNvPr id="24578" name="Picture 2" descr="C:\Users\Андрей Сергеевич\Desktop\kinopoisk.ru-Chuchelo-2-13279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93" y="273050"/>
            <a:ext cx="4388463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39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Лесник (сериал, 2011)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Глеб Терентьевич Сивый</a:t>
            </a:r>
          </a:p>
        </p:txBody>
      </p:sp>
      <p:pic>
        <p:nvPicPr>
          <p:cNvPr id="25602" name="Picture 2" descr="C:\Users\Андрей Сергеевич\Desktop\kinopoisk.ru-Lesnik-19647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63" y="273050"/>
            <a:ext cx="4173524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45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Москва. Три вокзала 2 (сериал, 2011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Модест </a:t>
            </a:r>
            <a:r>
              <a:rPr lang="ru-RU" dirty="0" err="1"/>
              <a:t>Ричардович</a:t>
            </a:r>
            <a:r>
              <a:rPr lang="ru-RU" dirty="0"/>
              <a:t> Кузьменко</a:t>
            </a:r>
          </a:p>
        </p:txBody>
      </p:sp>
      <p:pic>
        <p:nvPicPr>
          <p:cNvPr id="26626" name="Picture 2" descr="C:\Users\Андрей Сергеевич\Desktop\50450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3816424" cy="561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4585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Олимпийская деревня (2011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председатель</a:t>
            </a:r>
            <a:endParaRPr lang="ru-RU" dirty="0"/>
          </a:p>
        </p:txBody>
      </p:sp>
      <p:pic>
        <p:nvPicPr>
          <p:cNvPr id="27650" name="Picture 2" descr="C:\Users\Андрей Сергеевич\Desktop\1323368770_olimpiyskaya-derevnya_en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36712"/>
            <a:ext cx="4572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5043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Москва. Три вокзала 3 (сериал, 2011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Модест </a:t>
            </a:r>
            <a:r>
              <a:rPr lang="ru-RU" dirty="0" err="1"/>
              <a:t>Ричардович</a:t>
            </a:r>
            <a:r>
              <a:rPr lang="ru-RU" dirty="0"/>
              <a:t> Кузьменко</a:t>
            </a:r>
          </a:p>
        </p:txBody>
      </p:sp>
      <p:pic>
        <p:nvPicPr>
          <p:cNvPr id="28674" name="Picture 2" descr="C:\Users\Андрей Сергеевич\Desktop\7q8c8i19tfd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206" y="764704"/>
            <a:ext cx="3789193" cy="52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6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Тайная сила (2002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Жабрей</a:t>
            </a:r>
            <a:endParaRPr lang="ru-RU" dirty="0"/>
          </a:p>
        </p:txBody>
      </p:sp>
      <p:pic>
        <p:nvPicPr>
          <p:cNvPr id="6" name="Picture 2" descr="C:\Users\Андрей Сергеевич\Desktop\tajnaya-sil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3384376" cy="566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71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Жизнь кувырком (2003)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Горыныч</a:t>
            </a:r>
          </a:p>
        </p:txBody>
      </p:sp>
      <p:pic>
        <p:nvPicPr>
          <p:cNvPr id="6" name="Picture 2" descr="C:\Users\Андрей Сергеевич\Desktop\md_pos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664"/>
            <a:ext cx="4176464" cy="60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62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национальной политики (2003)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генерал Иволгин, </a:t>
            </a:r>
            <a:r>
              <a:rPr lang="ru-RU" dirty="0" err="1"/>
              <a:t>Михалыч</a:t>
            </a:r>
            <a:endParaRPr lang="ru-RU" dirty="0"/>
          </a:p>
        </p:txBody>
      </p:sp>
      <p:pic>
        <p:nvPicPr>
          <p:cNvPr id="7" name="Picture 2" descr="C:\Users\Андрей Сергеевич\Desktop\kinopoisk.ru-Osobennosti-natsionalnoy-politiki-8912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971" y="273050"/>
            <a:ext cx="4123908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1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Участок </a:t>
            </a:r>
            <a:r>
              <a:rPr lang="ru-RU" dirty="0" smtClean="0"/>
              <a:t>(сериал</a:t>
            </a:r>
            <a:r>
              <a:rPr lang="ru-RU" dirty="0"/>
              <a:t>, 2003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механизатор </a:t>
            </a:r>
            <a:r>
              <a:rPr lang="ru-RU" dirty="0" err="1"/>
              <a:t>Микишин</a:t>
            </a:r>
            <a:endParaRPr lang="ru-RU" dirty="0"/>
          </a:p>
        </p:txBody>
      </p:sp>
      <p:pic>
        <p:nvPicPr>
          <p:cNvPr id="8" name="Picture 2" descr="C:\Users\Андрей Сергеевич\Desktop\kinopoisk.ru-Uchastok-11609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4690759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33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Антикиллер 2: Антитеррор (2003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Алексей Иванович Нырков</a:t>
            </a:r>
          </a:p>
        </p:txBody>
      </p:sp>
      <p:pic>
        <p:nvPicPr>
          <p:cNvPr id="11266" name="Picture 2" descr="C:\Users\Андрей Сергеевич\Desktop\kinopoisk.ru-Antikiller-2_3A-Antiterror-6924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353" y="273050"/>
            <a:ext cx="4151143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001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413</Words>
  <Application>Microsoft Office PowerPoint</Application>
  <PresentationFormat>Экран (4:3)</PresentationFormat>
  <Paragraphs>90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Особенности национальной охоты в зимний период (2001)</vt:lpstr>
      <vt:lpstr>Герой ее романа (2001)</vt:lpstr>
      <vt:lpstr>Идеальная пара  (сериал, 2001)</vt:lpstr>
      <vt:lpstr>Племянник, или Русский бизнес 2 (2002)</vt:lpstr>
      <vt:lpstr>Тайная сила (2002)</vt:lpstr>
      <vt:lpstr>Жизнь кувырком (2003)</vt:lpstr>
      <vt:lpstr>Особенности национальной политики (2003)</vt:lpstr>
      <vt:lpstr>Участок (сериал, 2003)</vt:lpstr>
      <vt:lpstr>Антикиллер 2: Антитеррор (2003)</vt:lpstr>
      <vt:lpstr>Love – Сервис (2003)</vt:lpstr>
      <vt:lpstr>Детектив по-русски (2003)</vt:lpstr>
      <vt:lpstr>Полосатое лето (сериал, 2003)</vt:lpstr>
      <vt:lpstr>Сибирочка  (сериал)</vt:lpstr>
      <vt:lpstr>Юбилей прокурора (2003)</vt:lpstr>
      <vt:lpstr>Тайна «Волчьей пасти» (2004)</vt:lpstr>
      <vt:lpstr>Десантник Стёпочкин (2004); короткометражка</vt:lpstr>
      <vt:lpstr>Исцеление любовью (сериал, 2004 – 2005)</vt:lpstr>
      <vt:lpstr>Парни из стали (сериал, 2004)</vt:lpstr>
      <vt:lpstr>Феномен (2005)</vt:lpstr>
      <vt:lpstr>Заколдованный участок (сериал, 2006)</vt:lpstr>
      <vt:lpstr>Парк советского периода (2006)</vt:lpstr>
      <vt:lpstr>Цветы для Снежной королевы (ТВ, 2006)</vt:lpstr>
      <vt:lpstr>Театральный капкан (2006)</vt:lpstr>
      <vt:lpstr>Затмение (сериал, 2007)</vt:lpstr>
      <vt:lpstr>Вечерняя сказка (2007)</vt:lpstr>
      <vt:lpstr>Приключения солдата Ивана Чонкина (сериал, 2007)</vt:lpstr>
      <vt:lpstr>Срочно в номер (сериал, 2007)</vt:lpstr>
      <vt:lpstr>Трое сверху 2 (сериал, 2007)</vt:lpstr>
      <vt:lpstr>Чужие тайны (сериал, 2007)</vt:lpstr>
      <vt:lpstr>Продолжение следует (сериал, 2008)</vt:lpstr>
      <vt:lpstr>Игра (2008)</vt:lpstr>
      <vt:lpstr>Гитлер капут! (2008)</vt:lpstr>
      <vt:lpstr>Десантник Стёпочкин 2: Стёпочкин и лунный десант (2008); короткометражка</vt:lpstr>
      <vt:lpstr>Солдаты-15. Новый призыв (2008)</vt:lpstr>
      <vt:lpstr>Человек с бульвара КапуциноК (2009)</vt:lpstr>
      <vt:lpstr>И была война (мини-сериал, 2009)</vt:lpstr>
      <vt:lpstr>Побег из «Новой жизни» (2009)</vt:lpstr>
      <vt:lpstr>Утомленные солнцем 2: Предстояние (2010)</vt:lpstr>
      <vt:lpstr>Москва. Три вокзала (сериал, 2010)</vt:lpstr>
      <vt:lpstr>Женить миллионера! (мини-сериал, 2010)</vt:lpstr>
      <vt:lpstr>Чучело 2 (2010)</vt:lpstr>
      <vt:lpstr>Лесник (сериал, 2011)</vt:lpstr>
      <vt:lpstr>Москва. Три вокзала 2 (сериал, 2011)</vt:lpstr>
      <vt:lpstr>Олимпийская деревня (2011)</vt:lpstr>
      <vt:lpstr>Москва. Три вокзала 3 (сериал, 2011)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TNN</dc:creator>
  <cp:lastModifiedBy>Андрей Сергеевич</cp:lastModifiedBy>
  <cp:revision>48</cp:revision>
  <dcterms:created xsi:type="dcterms:W3CDTF">2013-02-10T08:39:32Z</dcterms:created>
  <dcterms:modified xsi:type="dcterms:W3CDTF">2013-02-12T14:24:41Z</dcterms:modified>
</cp:coreProperties>
</file>