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3399FF"/>
    <a:srgbClr val="0000FF"/>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04"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1527471-02FB-4D30-9058-13DC4ADEEE59}" type="datetimeFigureOut">
              <a:rPr lang="ru-RU"/>
              <a:pPr>
                <a:defRPr/>
              </a:pPr>
              <a:t>02.03.2013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70589E2-6DB5-4DEA-94FD-AFFDE6BD8D8F}"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464234" y="381001"/>
            <a:ext cx="8229600" cy="2209800"/>
          </a:xfrm>
        </p:spPr>
        <p:txBody>
          <a:bodyPr lIns="45720" rIns="228600"/>
          <a:lstStyle>
            <a:lvl1pPr marL="0" algn="r">
              <a:defRPr sz="4800"/>
            </a:lvl1pPr>
            <a:extLst/>
          </a:lstStyle>
          <a:p>
            <a:r>
              <a:rPr lang="ru-RU" smtClean="0"/>
              <a:t>Образец заголовка</a:t>
            </a:r>
            <a:endParaRPr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5" name="Дата 9"/>
          <p:cNvSpPr>
            <a:spLocks noGrp="1"/>
          </p:cNvSpPr>
          <p:nvPr>
            <p:ph type="dt" sz="half" idx="10"/>
          </p:nvPr>
        </p:nvSpPr>
        <p:spPr>
          <a:xfrm>
            <a:off x="5562600" y="6508750"/>
            <a:ext cx="3001963" cy="274638"/>
          </a:xfrm>
        </p:spPr>
        <p:txBody>
          <a:bodyPr vert="horz" rtlCol="0"/>
          <a:lstStyle>
            <a:lvl1pPr>
              <a:defRPr/>
            </a:lvl1pPr>
            <a:extLst/>
          </a:lstStyle>
          <a:p>
            <a:pPr>
              <a:defRPr/>
            </a:pPr>
            <a:fld id="{C3C5ECDA-1192-4874-BA72-E0E16B8BC428}" type="datetimeFigureOut">
              <a:rPr lang="ru-RU"/>
              <a:pPr>
                <a:defRPr/>
              </a:pPr>
              <a:t>02.03.2013</a:t>
            </a:fld>
            <a:endParaRPr lang="ru-RU"/>
          </a:p>
        </p:txBody>
      </p:sp>
      <p:sp>
        <p:nvSpPr>
          <p:cNvPr id="6" name="Номер слайда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E4BC6258-2123-4B94-BF46-5EB519D7A067}" type="slidenum">
              <a:rPr lang="ru-RU"/>
              <a:pPr>
                <a:defRPr/>
              </a:pPr>
              <a:t>‹#›</a:t>
            </a:fld>
            <a:endParaRPr lang="ru-RU"/>
          </a:p>
        </p:txBody>
      </p:sp>
      <p:sp>
        <p:nvSpPr>
          <p:cNvPr id="7" name="Нижний колонтитул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fld id="{ED783D1D-EA8D-4AFD-916A-831420770703}" type="datetimeFigureOut">
              <a:rPr lang="ru-RU"/>
              <a:pPr>
                <a:defRPr/>
              </a:pPr>
              <a:t>02.03.2013</a:t>
            </a:fld>
            <a:endParaRPr lang="ru-RU"/>
          </a:p>
        </p:txBody>
      </p:sp>
      <p:sp>
        <p:nvSpPr>
          <p:cNvPr id="6" name="Номер слайда 22"/>
          <p:cNvSpPr>
            <a:spLocks noGrp="1"/>
          </p:cNvSpPr>
          <p:nvPr>
            <p:ph type="sldNum" sz="quarter" idx="12"/>
          </p:nvPr>
        </p:nvSpPr>
        <p:spPr/>
        <p:txBody>
          <a:bodyPr/>
          <a:lstStyle>
            <a:lvl1pPr>
              <a:defRPr/>
            </a:lvl1pPr>
          </a:lstStyle>
          <a:p>
            <a:pPr>
              <a:defRPr/>
            </a:pPr>
            <a:fld id="{E85E6DE6-6801-4EB8-AE15-9E8AB3F86DB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fld id="{64C17CBA-1FBE-4A68-BC4E-78944862F461}" type="datetimeFigureOut">
              <a:rPr lang="ru-RU"/>
              <a:pPr>
                <a:defRPr/>
              </a:pPr>
              <a:t>02.03.2013</a:t>
            </a:fld>
            <a:endParaRPr lang="ru-RU"/>
          </a:p>
        </p:txBody>
      </p:sp>
      <p:sp>
        <p:nvSpPr>
          <p:cNvPr id="6" name="Номер слайда 22"/>
          <p:cNvSpPr>
            <a:spLocks noGrp="1"/>
          </p:cNvSpPr>
          <p:nvPr>
            <p:ph type="sldNum" sz="quarter" idx="12"/>
          </p:nvPr>
        </p:nvSpPr>
        <p:spPr/>
        <p:txBody>
          <a:bodyPr/>
          <a:lstStyle>
            <a:lvl1pPr>
              <a:defRPr/>
            </a:lvl1pPr>
          </a:lstStyle>
          <a:p>
            <a:pPr>
              <a:defRPr/>
            </a:pPr>
            <a:fld id="{F8BE8DFB-EE3C-48F2-A1DD-706C7E91E49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3"/>
          <p:cNvSpPr>
            <a:spLocks noGrp="1"/>
          </p:cNvSpPr>
          <p:nvPr>
            <p:ph type="dt" sz="half" idx="10"/>
          </p:nvPr>
        </p:nvSpPr>
        <p:spPr/>
        <p:txBody>
          <a:bodyPr/>
          <a:lstStyle>
            <a:lvl1pPr>
              <a:defRPr/>
            </a:lvl1pPr>
            <a:extLst/>
          </a:lstStyle>
          <a:p>
            <a:pPr>
              <a:defRPr/>
            </a:pPr>
            <a:fld id="{8E4A8C17-FC18-4B17-91B4-4ACE14CF73D1}" type="datetimeFigureOut">
              <a:rPr lang="ru-RU"/>
              <a:pPr>
                <a:defRPr/>
              </a:pPr>
              <a:t>02.03.2013</a:t>
            </a:fld>
            <a:endParaRPr lang="ru-RU"/>
          </a:p>
        </p:txBody>
      </p:sp>
      <p:sp>
        <p:nvSpPr>
          <p:cNvPr id="6" name="Нижний колонтитул 4"/>
          <p:cNvSpPr>
            <a:spLocks noGrp="1"/>
          </p:cNvSpPr>
          <p:nvPr>
            <p:ph type="ftr" sz="quarter" idx="11"/>
          </p:nvPr>
        </p:nvSpPr>
        <p:spPr/>
        <p:txBody>
          <a:bodyPr/>
          <a:lstStyle>
            <a:lvl1pPr>
              <a:defRPr/>
            </a:lvl1pPr>
            <a:extLst/>
          </a:lstStyle>
          <a:p>
            <a:pPr>
              <a:defRPr/>
            </a:pPr>
            <a:endParaRPr lang="ru-RU"/>
          </a:p>
        </p:txBody>
      </p:sp>
      <p:sp>
        <p:nvSpPr>
          <p:cNvPr id="7" name="Номер слайда 5"/>
          <p:cNvSpPr>
            <a:spLocks noGrp="1"/>
          </p:cNvSpPr>
          <p:nvPr>
            <p:ph type="sldNum" sz="quarter" idx="12"/>
          </p:nvPr>
        </p:nvSpPr>
        <p:spPr/>
        <p:txBody>
          <a:bodyPr/>
          <a:lstStyle>
            <a:lvl1pPr>
              <a:defRPr/>
            </a:lvl1pPr>
            <a:extLst/>
          </a:lstStyle>
          <a:p>
            <a:pPr>
              <a:defRPr/>
            </a:pPr>
            <a:fld id="{5ED7A730-5DC2-4CAA-BD3D-C541AF3597F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ru-RU" smtClean="0"/>
              <a:t>Образец заголовка</a:t>
            </a:r>
            <a:endParaRPr lang="en-US"/>
          </a:p>
        </p:txBody>
      </p:sp>
      <p:sp>
        <p:nvSpPr>
          <p:cNvPr id="3" name="Текст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5" name="Дата 7"/>
          <p:cNvSpPr>
            <a:spLocks noGrp="1"/>
          </p:cNvSpPr>
          <p:nvPr>
            <p:ph type="dt" sz="half" idx="10"/>
          </p:nvPr>
        </p:nvSpPr>
        <p:spPr>
          <a:xfrm>
            <a:off x="5562600" y="6513513"/>
            <a:ext cx="3001963" cy="274637"/>
          </a:xfrm>
        </p:spPr>
        <p:txBody>
          <a:bodyPr vert="horz" rtlCol="0"/>
          <a:lstStyle>
            <a:lvl1pPr>
              <a:defRPr/>
            </a:lvl1pPr>
            <a:extLst/>
          </a:lstStyle>
          <a:p>
            <a:pPr>
              <a:defRPr/>
            </a:pPr>
            <a:fld id="{2D6273EC-2A98-4EC0-913E-E29EA4D03268}" type="datetimeFigureOut">
              <a:rPr lang="ru-RU"/>
              <a:pPr>
                <a:defRPr/>
              </a:pPr>
              <a:t>02.03.2013</a:t>
            </a:fld>
            <a:endParaRPr lang="ru-RU"/>
          </a:p>
        </p:txBody>
      </p:sp>
      <p:sp>
        <p:nvSpPr>
          <p:cNvPr id="6" name="Номер слайда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5CC0F62D-797F-4473-836F-011054F65671}" type="slidenum">
              <a:rPr lang="ru-RU"/>
              <a:pPr>
                <a:defRPr/>
              </a:pPr>
              <a:t>‹#›</a:t>
            </a:fld>
            <a:endParaRPr lang="ru-RU"/>
          </a:p>
        </p:txBody>
      </p:sp>
      <p:sp>
        <p:nvSpPr>
          <p:cNvPr id="7" name="Нижний колонтитул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Прямоугольник 9"/>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p:txBody>
          <a:bodyPr/>
          <a:lstStyle>
            <a:lvl1pPr>
              <a:defRPr/>
            </a:lvl1pPr>
            <a:extLst/>
          </a:lstStyle>
          <a:p>
            <a:pPr>
              <a:defRPr/>
            </a:pPr>
            <a:fld id="{9084F022-1A5E-45D6-854C-8314FDD941B0}" type="datetimeFigureOut">
              <a:rPr lang="ru-RU"/>
              <a:pPr>
                <a:defRPr/>
              </a:pPr>
              <a:t>02.03.2013</a:t>
            </a:fld>
            <a:endParaRPr lang="ru-RU"/>
          </a:p>
        </p:txBody>
      </p:sp>
      <p:sp>
        <p:nvSpPr>
          <p:cNvPr id="7" name="Нижний колонтитул 5"/>
          <p:cNvSpPr>
            <a:spLocks noGrp="1"/>
          </p:cNvSpPr>
          <p:nvPr>
            <p:ph type="ftr" sz="quarter" idx="11"/>
          </p:nvPr>
        </p:nvSpPr>
        <p:spPr/>
        <p:txBody>
          <a:bodyPr/>
          <a:lstStyle>
            <a:lvl1pPr>
              <a:defRPr/>
            </a:lvl1pPr>
            <a:extLst/>
          </a:lstStyle>
          <a:p>
            <a:pPr>
              <a:defRPr/>
            </a:pPr>
            <a:endParaRPr lang="ru-RU"/>
          </a:p>
        </p:txBody>
      </p:sp>
      <p:sp>
        <p:nvSpPr>
          <p:cNvPr id="8" name="Номер слайда 6"/>
          <p:cNvSpPr>
            <a:spLocks noGrp="1"/>
          </p:cNvSpPr>
          <p:nvPr>
            <p:ph type="sldNum" sz="quarter" idx="12"/>
          </p:nvPr>
        </p:nvSpPr>
        <p:spPr>
          <a:xfrm>
            <a:off x="8640763" y="6515100"/>
            <a:ext cx="465137" cy="273050"/>
          </a:xfrm>
        </p:spPr>
        <p:txBody>
          <a:bodyPr/>
          <a:lstStyle>
            <a:lvl1pPr>
              <a:defRPr/>
            </a:lvl1pPr>
            <a:extLst/>
          </a:lstStyle>
          <a:p>
            <a:pPr>
              <a:defRPr/>
            </a:pPr>
            <a:fld id="{82E89D1D-FFA2-41E4-BEFA-583B4942093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Прямоугольник 9"/>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Прямоугольник 10"/>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251948"/>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Дата 6"/>
          <p:cNvSpPr>
            <a:spLocks noGrp="1"/>
          </p:cNvSpPr>
          <p:nvPr>
            <p:ph type="dt" sz="half" idx="10"/>
          </p:nvPr>
        </p:nvSpPr>
        <p:spPr/>
        <p:txBody>
          <a:bodyPr/>
          <a:lstStyle>
            <a:lvl1pPr>
              <a:defRPr/>
            </a:lvl1pPr>
            <a:extLst/>
          </a:lstStyle>
          <a:p>
            <a:pPr>
              <a:defRPr/>
            </a:pPr>
            <a:fld id="{C6B90B72-2CC7-4333-9360-710CA87A1D9F}" type="datetimeFigureOut">
              <a:rPr lang="ru-RU"/>
              <a:pPr>
                <a:defRPr/>
              </a:pPr>
              <a:t>02.03.2013</a:t>
            </a:fld>
            <a:endParaRPr lang="ru-RU"/>
          </a:p>
        </p:txBody>
      </p:sp>
      <p:sp>
        <p:nvSpPr>
          <p:cNvPr id="10" name="Нижний колонтитул 7"/>
          <p:cNvSpPr>
            <a:spLocks noGrp="1"/>
          </p:cNvSpPr>
          <p:nvPr>
            <p:ph type="ftr" sz="quarter" idx="11"/>
          </p:nvPr>
        </p:nvSpPr>
        <p:spPr/>
        <p:txBody>
          <a:bodyPr/>
          <a:lstStyle>
            <a:lvl1pPr>
              <a:defRPr/>
            </a:lvl1pPr>
            <a:extLst/>
          </a:lstStyle>
          <a:p>
            <a:pPr>
              <a:defRPr/>
            </a:pPr>
            <a:endParaRPr lang="ru-RU"/>
          </a:p>
        </p:txBody>
      </p:sp>
      <p:sp>
        <p:nvSpPr>
          <p:cNvPr id="11" name="Номер слайда 8"/>
          <p:cNvSpPr>
            <a:spLocks noGrp="1"/>
          </p:cNvSpPr>
          <p:nvPr>
            <p:ph type="sldNum" sz="quarter" idx="12"/>
          </p:nvPr>
        </p:nvSpPr>
        <p:spPr>
          <a:xfrm>
            <a:off x="8640763" y="6515100"/>
            <a:ext cx="465137" cy="273050"/>
          </a:xfrm>
        </p:spPr>
        <p:txBody>
          <a:bodyPr/>
          <a:lstStyle>
            <a:lvl1pPr>
              <a:defRPr/>
            </a:lvl1pPr>
            <a:extLst/>
          </a:lstStyle>
          <a:p>
            <a:pPr>
              <a:defRPr/>
            </a:pPr>
            <a:fld id="{5CA97F94-DCC9-46B9-B2B0-30179140500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253218"/>
            <a:ext cx="8229600" cy="1143000"/>
          </a:xfrm>
        </p:spPr>
        <p:txBody>
          <a:bodyPr/>
          <a:lstStyle>
            <a:extLst/>
          </a:lstStyle>
          <a:p>
            <a:r>
              <a:rPr lang="ru-RU" smtClean="0"/>
              <a:t>Образец заголовка</a:t>
            </a:r>
            <a:endParaRPr lang="en-US"/>
          </a:p>
        </p:txBody>
      </p:sp>
      <p:sp>
        <p:nvSpPr>
          <p:cNvPr id="4" name="Дата 2"/>
          <p:cNvSpPr>
            <a:spLocks noGrp="1"/>
          </p:cNvSpPr>
          <p:nvPr>
            <p:ph type="dt" sz="half" idx="10"/>
          </p:nvPr>
        </p:nvSpPr>
        <p:spPr/>
        <p:txBody>
          <a:bodyPr/>
          <a:lstStyle>
            <a:lvl1pPr>
              <a:defRPr/>
            </a:lvl1pPr>
            <a:extLst/>
          </a:lstStyle>
          <a:p>
            <a:pPr>
              <a:defRPr/>
            </a:pPr>
            <a:fld id="{A3E64367-B63B-4678-9E09-CD96633F2A03}" type="datetimeFigureOut">
              <a:rPr lang="ru-RU"/>
              <a:pPr>
                <a:defRPr/>
              </a:pPr>
              <a:t>02.03.2013</a:t>
            </a:fld>
            <a:endParaRPr lang="ru-RU"/>
          </a:p>
        </p:txBody>
      </p:sp>
      <p:sp>
        <p:nvSpPr>
          <p:cNvPr id="5" name="Нижний колонтитул 3"/>
          <p:cNvSpPr>
            <a:spLocks noGrp="1"/>
          </p:cNvSpPr>
          <p:nvPr>
            <p:ph type="ftr" sz="quarter" idx="11"/>
          </p:nvPr>
        </p:nvSpPr>
        <p:spPr/>
        <p:txBody>
          <a:bodyPr/>
          <a:lstStyle>
            <a:lvl1pPr>
              <a:defRPr/>
            </a:lvl1pPr>
            <a:extLst/>
          </a:lstStyle>
          <a:p>
            <a:pPr>
              <a:defRPr/>
            </a:pPr>
            <a:endParaRPr lang="ru-RU"/>
          </a:p>
        </p:txBody>
      </p:sp>
      <p:sp>
        <p:nvSpPr>
          <p:cNvPr id="6" name="Номер слайда 4"/>
          <p:cNvSpPr>
            <a:spLocks noGrp="1"/>
          </p:cNvSpPr>
          <p:nvPr>
            <p:ph type="sldNum" sz="quarter" idx="12"/>
          </p:nvPr>
        </p:nvSpPr>
        <p:spPr/>
        <p:txBody>
          <a:bodyPr/>
          <a:lstStyle>
            <a:lvl1pPr>
              <a:defRPr/>
            </a:lvl1pPr>
            <a:extLst/>
          </a:lstStyle>
          <a:p>
            <a:pPr>
              <a:defRPr/>
            </a:pPr>
            <a:fld id="{B7AE8D68-4A60-48FB-92DF-91A1D98ACF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2"/>
          <p:cNvSpPr>
            <a:spLocks noGrp="1"/>
          </p:cNvSpPr>
          <p:nvPr>
            <p:ph type="ftr" sz="quarter" idx="10"/>
          </p:nvPr>
        </p:nvSpPr>
        <p:spPr/>
        <p:txBody>
          <a:bodyPr/>
          <a:lstStyle>
            <a:lvl1pPr>
              <a:defRPr/>
            </a:lvl1pPr>
          </a:lstStyle>
          <a:p>
            <a:pPr>
              <a:defRPr/>
            </a:pPr>
            <a:endParaRPr lang="ru-RU"/>
          </a:p>
        </p:txBody>
      </p:sp>
      <p:sp>
        <p:nvSpPr>
          <p:cNvPr id="3" name="Дата 13"/>
          <p:cNvSpPr>
            <a:spLocks noGrp="1"/>
          </p:cNvSpPr>
          <p:nvPr>
            <p:ph type="dt" sz="half" idx="11"/>
          </p:nvPr>
        </p:nvSpPr>
        <p:spPr/>
        <p:txBody>
          <a:bodyPr/>
          <a:lstStyle>
            <a:lvl1pPr>
              <a:defRPr/>
            </a:lvl1pPr>
          </a:lstStyle>
          <a:p>
            <a:pPr>
              <a:defRPr/>
            </a:pPr>
            <a:fld id="{15571B54-AA33-4396-9160-595CF03F4098}" type="datetimeFigureOut">
              <a:rPr lang="ru-RU"/>
              <a:pPr>
                <a:defRPr/>
              </a:pPr>
              <a:t>02.03.2013</a:t>
            </a:fld>
            <a:endParaRPr lang="ru-RU"/>
          </a:p>
        </p:txBody>
      </p:sp>
      <p:sp>
        <p:nvSpPr>
          <p:cNvPr id="4" name="Номер слайда 22"/>
          <p:cNvSpPr>
            <a:spLocks noGrp="1"/>
          </p:cNvSpPr>
          <p:nvPr>
            <p:ph type="sldNum" sz="quarter" idx="12"/>
          </p:nvPr>
        </p:nvSpPr>
        <p:spPr/>
        <p:txBody>
          <a:bodyPr/>
          <a:lstStyle>
            <a:lvl1pPr>
              <a:defRPr/>
            </a:lvl1pPr>
          </a:lstStyle>
          <a:p>
            <a:pPr>
              <a:defRPr/>
            </a:pPr>
            <a:fld id="{B268B9C3-E530-465A-8C71-05B4F998FCE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5" name="Прямоугольник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963136" y="304800"/>
            <a:ext cx="3931920" cy="762000"/>
          </a:xfrm>
        </p:spPr>
        <p:txBody>
          <a:bodyPr/>
          <a:lstStyle>
            <a:lvl1pPr marL="0" algn="r">
              <a:buNone/>
              <a:defRPr sz="2000" b="1"/>
            </a:lvl1pPr>
            <a:extLst/>
          </a:lstStyle>
          <a:p>
            <a:r>
              <a:rPr lang="ru-RU" smtClean="0"/>
              <a:t>Образец заголовка</a:t>
            </a:r>
            <a:endParaRPr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8"/>
          <p:cNvSpPr>
            <a:spLocks noGrp="1"/>
          </p:cNvSpPr>
          <p:nvPr>
            <p:ph type="dt" sz="half" idx="10"/>
          </p:nvPr>
        </p:nvSpPr>
        <p:spPr>
          <a:xfrm>
            <a:off x="5562600" y="6513513"/>
            <a:ext cx="3001963" cy="274637"/>
          </a:xfrm>
        </p:spPr>
        <p:txBody>
          <a:bodyPr vert="horz" rtlCol="0"/>
          <a:lstStyle>
            <a:lvl1pPr>
              <a:defRPr/>
            </a:lvl1pPr>
            <a:extLst/>
          </a:lstStyle>
          <a:p>
            <a:pPr>
              <a:defRPr/>
            </a:pPr>
            <a:fld id="{E54DF5B3-BB57-49C9-8DAF-368827903BFA}" type="datetimeFigureOut">
              <a:rPr lang="ru-RU"/>
              <a:pPr>
                <a:defRPr/>
              </a:pPr>
              <a:t>02.03.2013</a:t>
            </a:fld>
            <a:endParaRPr lang="ru-RU"/>
          </a:p>
        </p:txBody>
      </p:sp>
      <p:sp>
        <p:nvSpPr>
          <p:cNvPr id="7" name="Номер слайда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07D3FF90-03DB-46CF-87DE-79792B7122BD}" type="slidenum">
              <a:rPr lang="ru-RU"/>
              <a:pPr>
                <a:defRPr/>
              </a:pPr>
              <a:t>‹#›</a:t>
            </a:fld>
            <a:endParaRPr lang="ru-RU"/>
          </a:p>
        </p:txBody>
      </p:sp>
      <p:sp>
        <p:nvSpPr>
          <p:cNvPr id="8" name="Нижний колонтитул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lstStyle>
            <a:lvl1pPr marL="0" algn="r">
              <a:buNone/>
              <a:defRPr sz="2000" b="1"/>
            </a:lvl1pPr>
            <a:extLst/>
          </a:lstStyle>
          <a:p>
            <a:r>
              <a:rPr lang="ru-RU" smtClean="0"/>
              <a:t>Образец заголовка</a:t>
            </a:r>
            <a:endParaRPr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ru-RU" noProof="0" smtClean="0"/>
              <a:t>Вставка рисунка</a:t>
            </a:r>
            <a:endParaRPr lang="en-US" noProof="0" dirty="0"/>
          </a:p>
        </p:txBody>
      </p:sp>
      <p:sp>
        <p:nvSpPr>
          <p:cNvPr id="5" name="Дата 7"/>
          <p:cNvSpPr>
            <a:spLocks noGrp="1"/>
          </p:cNvSpPr>
          <p:nvPr>
            <p:ph type="dt" sz="half" idx="10"/>
          </p:nvPr>
        </p:nvSpPr>
        <p:spPr>
          <a:xfrm>
            <a:off x="5562600" y="6508750"/>
            <a:ext cx="3001963" cy="274638"/>
          </a:xfrm>
        </p:spPr>
        <p:txBody>
          <a:bodyPr vert="horz" rtlCol="0"/>
          <a:lstStyle>
            <a:lvl1pPr>
              <a:defRPr/>
            </a:lvl1pPr>
            <a:extLst/>
          </a:lstStyle>
          <a:p>
            <a:pPr>
              <a:defRPr/>
            </a:pPr>
            <a:fld id="{CA69A4C4-6D53-4EA5-B4C8-44A83519BD13}" type="datetimeFigureOut">
              <a:rPr lang="ru-RU"/>
              <a:pPr>
                <a:defRPr/>
              </a:pPr>
              <a:t>02.03.2013</a:t>
            </a:fld>
            <a:endParaRPr lang="ru-RU"/>
          </a:p>
        </p:txBody>
      </p:sp>
      <p:sp>
        <p:nvSpPr>
          <p:cNvPr id="6" name="Номер слайда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3B857784-FD5D-414E-83AE-BB9AE9805D57}" type="slidenum">
              <a:rPr lang="ru-RU"/>
              <a:pPr>
                <a:defRPr/>
              </a:pPr>
              <a:t>‹#›</a:t>
            </a:fld>
            <a:endParaRPr lang="ru-RU"/>
          </a:p>
        </p:txBody>
      </p:sp>
      <p:sp>
        <p:nvSpPr>
          <p:cNvPr id="7" name="Нижний колонтитул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Нижний колонтитул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ru-RU"/>
          </a:p>
        </p:txBody>
      </p:sp>
      <p:sp>
        <p:nvSpPr>
          <p:cNvPr id="14" name="Дата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fld id="{CA3B327B-0D40-4096-9E48-320B140C8BDE}" type="datetimeFigureOut">
              <a:rPr lang="ru-RU"/>
              <a:pPr>
                <a:defRPr/>
              </a:pPr>
              <a:t>02.03.2013</a:t>
            </a:fld>
            <a:endParaRPr lang="ru-RU"/>
          </a:p>
        </p:txBody>
      </p:sp>
      <p:sp>
        <p:nvSpPr>
          <p:cNvPr id="23" name="Номер слайда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a:solidFill>
                  <a:schemeClr val="tx2">
                    <a:shade val="90000"/>
                  </a:schemeClr>
                </a:solidFill>
                <a:effectLst/>
                <a:latin typeface="+mn-lt"/>
                <a:cs typeface="+mn-cs"/>
              </a:defRPr>
            </a:lvl1pPr>
            <a:extLst/>
          </a:lstStyle>
          <a:p>
            <a:pPr>
              <a:defRPr/>
            </a:pPr>
            <a:fld id="{B4DE19A4-8FB8-4AE9-B086-F0CEA8AF962D}" type="slidenum">
              <a:rPr lang="ru-RU"/>
              <a:pPr>
                <a:defRPr/>
              </a:pPr>
              <a:t>‹#›</a:t>
            </a:fld>
            <a:endParaRPr lang="ru-RU"/>
          </a:p>
        </p:txBody>
      </p:sp>
      <p:sp>
        <p:nvSpPr>
          <p:cNvPr id="22" name="Заголовок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ru-RU" smtClean="0"/>
              <a:t>Образец заголовка</a:t>
            </a:r>
            <a:endParaRPr lang="en-US"/>
          </a:p>
        </p:txBody>
      </p:sp>
      <p:sp>
        <p:nvSpPr>
          <p:cNvPr id="1033" name="Текст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dk1" tx1="lt1" bg2="dk2" tx2="lt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85" r:id="rId7"/>
    <p:sldLayoutId id="2147483894" r:id="rId8"/>
    <p:sldLayoutId id="2147483895" r:id="rId9"/>
    <p:sldLayoutId id="2147483886" r:id="rId10"/>
    <p:sldLayoutId id="2147483887"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Cambria" pitchFamily="18" charset="0"/>
        </a:defRPr>
      </a:lvl2pPr>
      <a:lvl3pPr marL="53975" indent="-53975" algn="r" rtl="0" eaLnBrk="0" fontAlgn="base" hangingPunct="0">
        <a:spcBef>
          <a:spcPct val="0"/>
        </a:spcBef>
        <a:spcAft>
          <a:spcPct val="0"/>
        </a:spcAft>
        <a:defRPr sz="4600">
          <a:solidFill>
            <a:srgbClr val="E7EACB"/>
          </a:solidFill>
          <a:latin typeface="Cambria" pitchFamily="18" charset="0"/>
        </a:defRPr>
      </a:lvl3pPr>
      <a:lvl4pPr marL="53975" indent="-53975" algn="r" rtl="0" eaLnBrk="0" fontAlgn="base" hangingPunct="0">
        <a:spcBef>
          <a:spcPct val="0"/>
        </a:spcBef>
        <a:spcAft>
          <a:spcPct val="0"/>
        </a:spcAft>
        <a:defRPr sz="4600">
          <a:solidFill>
            <a:srgbClr val="E7EACB"/>
          </a:solidFill>
          <a:latin typeface="Cambria" pitchFamily="18" charset="0"/>
        </a:defRPr>
      </a:lvl4pPr>
      <a:lvl5pPr marL="53975" indent="-53975" algn="r" rtl="0" eaLnBrk="0" fontAlgn="base" hangingPunct="0">
        <a:spcBef>
          <a:spcPct val="0"/>
        </a:spcBef>
        <a:spcAft>
          <a:spcPct val="0"/>
        </a:spcAft>
        <a:defRPr sz="4600">
          <a:solidFill>
            <a:srgbClr val="E7EACB"/>
          </a:solidFill>
          <a:latin typeface="Cambria" pitchFamily="18" charset="0"/>
        </a:defRPr>
      </a:lvl5pPr>
      <a:lvl6pPr marL="511175" indent="-53975" algn="r" rtl="0" fontAlgn="base">
        <a:spcBef>
          <a:spcPct val="0"/>
        </a:spcBef>
        <a:spcAft>
          <a:spcPct val="0"/>
        </a:spcAft>
        <a:defRPr sz="4600">
          <a:solidFill>
            <a:srgbClr val="E7EACB"/>
          </a:solidFill>
          <a:latin typeface="Cambria" pitchFamily="18" charset="0"/>
        </a:defRPr>
      </a:lvl6pPr>
      <a:lvl7pPr marL="968375" indent="-53975" algn="r" rtl="0" fontAlgn="base">
        <a:spcBef>
          <a:spcPct val="0"/>
        </a:spcBef>
        <a:spcAft>
          <a:spcPct val="0"/>
        </a:spcAft>
        <a:defRPr sz="4600">
          <a:solidFill>
            <a:srgbClr val="E7EACB"/>
          </a:solidFill>
          <a:latin typeface="Cambria" pitchFamily="18" charset="0"/>
        </a:defRPr>
      </a:lvl7pPr>
      <a:lvl8pPr marL="1425575" indent="-53975" algn="r" rtl="0" fontAlgn="base">
        <a:spcBef>
          <a:spcPct val="0"/>
        </a:spcBef>
        <a:spcAft>
          <a:spcPct val="0"/>
        </a:spcAft>
        <a:defRPr sz="4600">
          <a:solidFill>
            <a:srgbClr val="E7EACB"/>
          </a:solidFill>
          <a:latin typeface="Cambria" pitchFamily="18" charset="0"/>
        </a:defRPr>
      </a:lvl8pPr>
      <a:lvl9pPr marL="1882775" indent="-53975" algn="r" rtl="0" fontAlgn="base">
        <a:spcBef>
          <a:spcPct val="0"/>
        </a:spcBef>
        <a:spcAft>
          <a:spcPct val="0"/>
        </a:spcAft>
        <a:defRPr sz="4600">
          <a:solidFill>
            <a:srgbClr val="E7EACB"/>
          </a:solidFill>
          <a:latin typeface="Cambria"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Андрей Сергеевич\Desktop\1263538174606.jpg"/>
          <p:cNvPicPr>
            <a:picLocks noChangeAspect="1" noChangeArrowheads="1"/>
          </p:cNvPicPr>
          <p:nvPr/>
        </p:nvPicPr>
        <p:blipFill>
          <a:blip r:embed="rId2"/>
          <a:srcRect/>
          <a:stretch>
            <a:fillRect/>
          </a:stretch>
        </p:blipFill>
        <p:spPr bwMode="auto">
          <a:xfrm>
            <a:off x="107950" y="115888"/>
            <a:ext cx="5111750" cy="6556375"/>
          </a:xfrm>
          <a:prstGeom prst="rect">
            <a:avLst/>
          </a:prstGeom>
          <a:noFill/>
          <a:ln w="9525">
            <a:noFill/>
            <a:miter lim="800000"/>
            <a:headEnd/>
            <a:tailEnd/>
          </a:ln>
        </p:spPr>
      </p:pic>
      <p:sp>
        <p:nvSpPr>
          <p:cNvPr id="5" name="TextBox 4"/>
          <p:cNvSpPr txBox="1">
            <a:spLocks noChangeArrowheads="1"/>
          </p:cNvSpPr>
          <p:nvPr/>
        </p:nvSpPr>
        <p:spPr bwMode="auto">
          <a:xfrm flipH="1">
            <a:off x="5400675" y="188913"/>
            <a:ext cx="3095625" cy="769937"/>
          </a:xfrm>
          <a:prstGeom prst="rect">
            <a:avLst/>
          </a:prstGeom>
          <a:noFill/>
          <a:ln w="9525">
            <a:noFill/>
            <a:miter lim="800000"/>
            <a:headEnd/>
            <a:tailEnd/>
          </a:ln>
        </p:spPr>
        <p:txBody>
          <a:bodyPr>
            <a:spAutoFit/>
          </a:bodyPr>
          <a:lstStyle/>
          <a:p>
            <a:r>
              <a:rPr lang="ru-RU" sz="4400">
                <a:latin typeface="Cambria" pitchFamily="18" charset="0"/>
              </a:rPr>
              <a:t>Булдаков</a:t>
            </a:r>
          </a:p>
        </p:txBody>
      </p:sp>
      <p:sp>
        <p:nvSpPr>
          <p:cNvPr id="6" name="TextBox 5"/>
          <p:cNvSpPr txBox="1">
            <a:spLocks noChangeArrowheads="1"/>
          </p:cNvSpPr>
          <p:nvPr/>
        </p:nvSpPr>
        <p:spPr bwMode="auto">
          <a:xfrm>
            <a:off x="5400675" y="836613"/>
            <a:ext cx="3038475" cy="769937"/>
          </a:xfrm>
          <a:prstGeom prst="rect">
            <a:avLst/>
          </a:prstGeom>
          <a:noFill/>
          <a:ln w="9525">
            <a:noFill/>
            <a:miter lim="800000"/>
            <a:headEnd/>
            <a:tailEnd/>
          </a:ln>
        </p:spPr>
        <p:txBody>
          <a:bodyPr>
            <a:spAutoFit/>
          </a:bodyPr>
          <a:lstStyle/>
          <a:p>
            <a:r>
              <a:rPr lang="ru-RU" sz="4400">
                <a:latin typeface="Cambria" pitchFamily="18" charset="0"/>
              </a:rPr>
              <a:t>Алексей</a:t>
            </a:r>
          </a:p>
        </p:txBody>
      </p:sp>
      <p:sp>
        <p:nvSpPr>
          <p:cNvPr id="7" name="TextBox 6"/>
          <p:cNvSpPr txBox="1">
            <a:spLocks noChangeArrowheads="1"/>
          </p:cNvSpPr>
          <p:nvPr/>
        </p:nvSpPr>
        <p:spPr bwMode="auto">
          <a:xfrm>
            <a:off x="5400675" y="1484313"/>
            <a:ext cx="3103563" cy="769937"/>
          </a:xfrm>
          <a:prstGeom prst="rect">
            <a:avLst/>
          </a:prstGeom>
          <a:noFill/>
          <a:ln w="9525">
            <a:noFill/>
            <a:miter lim="800000"/>
            <a:headEnd/>
            <a:tailEnd/>
          </a:ln>
        </p:spPr>
        <p:txBody>
          <a:bodyPr>
            <a:spAutoFit/>
          </a:bodyPr>
          <a:lstStyle/>
          <a:p>
            <a:r>
              <a:rPr lang="ru-RU" sz="4400">
                <a:latin typeface="Cambria" pitchFamily="18" charset="0"/>
              </a:rPr>
              <a:t>Иванович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952500" y="1484313"/>
            <a:ext cx="7416800" cy="3048000"/>
          </a:xfrm>
          <a:prstGeom prst="rect">
            <a:avLst/>
          </a:prstGeom>
          <a:noFill/>
          <a:ln w="9525">
            <a:noFill/>
            <a:miter lim="800000"/>
            <a:headEnd/>
            <a:tailEnd/>
          </a:ln>
        </p:spPr>
        <p:txBody>
          <a:bodyPr>
            <a:spAutoFit/>
          </a:bodyPr>
          <a:lstStyle/>
          <a:p>
            <a:r>
              <a:rPr lang="ru-RU" sz="3200" b="1">
                <a:solidFill>
                  <a:srgbClr val="FFFF00"/>
                </a:solidFill>
                <a:latin typeface="Italic"/>
                <a:ea typeface="Batang" pitchFamily="18" charset="-127"/>
                <a:cs typeface="Italic"/>
              </a:rPr>
              <a:t>Алексей Иванович Булдаков родился 26 марта 1951 года в селе Макаровка Ключевского района Алтайского края. Затем семья переехала в Павлодар.</a:t>
            </a:r>
            <a:endParaRPr lang="ru-RU" b="1">
              <a:solidFill>
                <a:srgbClr val="FFFF00"/>
              </a:solidFill>
              <a:latin typeface="Italic"/>
              <a:ea typeface="Batang" pitchFamily="18" charset="-127"/>
              <a:cs typeface="Ital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1188" y="1484313"/>
            <a:ext cx="7129462" cy="2062162"/>
          </a:xfrm>
          <a:prstGeom prst="rect">
            <a:avLst/>
          </a:prstGeom>
          <a:noFill/>
        </p:spPr>
        <p:txBody>
          <a:bodyPr>
            <a:spAutoFit/>
          </a:bodyPr>
          <a:lstStyle/>
          <a:p>
            <a:pPr fontAlgn="auto">
              <a:spcBef>
                <a:spcPts val="0"/>
              </a:spcBef>
              <a:spcAft>
                <a:spcPts val="0"/>
              </a:spcAft>
              <a:defRPr/>
            </a:pPr>
            <a:r>
              <a:rPr lang="ru-RU" sz="3200" dirty="0">
                <a:solidFill>
                  <a:schemeClr val="tx1">
                    <a:lumMod val="85000"/>
                  </a:schemeClr>
                </a:solidFill>
                <a:latin typeface="Arial Unicode MS" pitchFamily="34" charset="-128"/>
                <a:ea typeface="Arial Unicode MS" pitchFamily="34" charset="-128"/>
                <a:cs typeface="Arial Unicode MS" pitchFamily="34" charset="-128"/>
              </a:rPr>
              <a:t>Отец Иван Семёнович </a:t>
            </a:r>
            <a:r>
              <a:rPr lang="ru-RU" sz="3200" dirty="0" err="1">
                <a:solidFill>
                  <a:schemeClr val="tx1">
                    <a:lumMod val="85000"/>
                  </a:schemeClr>
                </a:solidFill>
                <a:latin typeface="Arial Unicode MS" pitchFamily="34" charset="-128"/>
                <a:ea typeface="Arial Unicode MS" pitchFamily="34" charset="-128"/>
                <a:cs typeface="Arial Unicode MS" pitchFamily="34" charset="-128"/>
              </a:rPr>
              <a:t>Булдаков</a:t>
            </a:r>
            <a:r>
              <a:rPr lang="ru-RU" sz="3200" dirty="0">
                <a:solidFill>
                  <a:schemeClr val="tx1">
                    <a:lumMod val="85000"/>
                  </a:schemeClr>
                </a:solidFill>
                <a:latin typeface="Arial Unicode MS" pitchFamily="34" charset="-128"/>
                <a:ea typeface="Arial Unicode MS" pitchFamily="34" charset="-128"/>
                <a:cs typeface="Arial Unicode MS" pitchFamily="34" charset="-128"/>
              </a:rPr>
              <a:t> (1922—1990, был шофером.</a:t>
            </a:r>
          </a:p>
          <a:p>
            <a:pPr fontAlgn="auto">
              <a:spcBef>
                <a:spcPts val="0"/>
              </a:spcBef>
              <a:spcAft>
                <a:spcPts val="0"/>
              </a:spcAft>
              <a:defRPr/>
            </a:pPr>
            <a:r>
              <a:rPr lang="ru-RU" sz="3200" dirty="0">
                <a:solidFill>
                  <a:schemeClr val="tx1">
                    <a:lumMod val="85000"/>
                  </a:schemeClr>
                </a:solidFill>
                <a:latin typeface="Arial Unicode MS" pitchFamily="34" charset="-128"/>
                <a:ea typeface="Arial Unicode MS" pitchFamily="34" charset="-128"/>
                <a:cs typeface="Arial Unicode MS" pitchFamily="34" charset="-128"/>
              </a:rPr>
              <a:t>Мать Евдокия Максимовна </a:t>
            </a:r>
            <a:r>
              <a:rPr lang="ru-RU" sz="3200" dirty="0" err="1">
                <a:solidFill>
                  <a:schemeClr val="tx1">
                    <a:lumMod val="85000"/>
                  </a:schemeClr>
                </a:solidFill>
                <a:latin typeface="Arial Unicode MS" pitchFamily="34" charset="-128"/>
                <a:ea typeface="Arial Unicode MS" pitchFamily="34" charset="-128"/>
                <a:cs typeface="Arial Unicode MS" pitchFamily="34" charset="-128"/>
              </a:rPr>
              <a:t>Булдакова</a:t>
            </a:r>
            <a:r>
              <a:rPr lang="ru-RU" sz="3200" dirty="0">
                <a:solidFill>
                  <a:schemeClr val="tx1">
                    <a:lumMod val="85000"/>
                  </a:schemeClr>
                </a:solidFill>
                <a:latin typeface="Arial Unicode MS" pitchFamily="34" charset="-128"/>
                <a:ea typeface="Arial Unicode MS" pitchFamily="34" charset="-128"/>
                <a:cs typeface="Arial Unicode MS" pitchFamily="34" charset="-128"/>
              </a:rPr>
              <a:t> (Бойко) (1921—2003)</a:t>
            </a:r>
          </a:p>
        </p:txBody>
      </p:sp>
      <p:sp>
        <p:nvSpPr>
          <p:cNvPr id="7" name="TextBox 6"/>
          <p:cNvSpPr txBox="1"/>
          <p:nvPr/>
        </p:nvSpPr>
        <p:spPr>
          <a:xfrm>
            <a:off x="2268538" y="4292600"/>
            <a:ext cx="6264275" cy="2062163"/>
          </a:xfrm>
          <a:prstGeom prst="rect">
            <a:avLst/>
          </a:prstGeom>
          <a:noFill/>
        </p:spPr>
        <p:txBody>
          <a:bodyPr>
            <a:spAutoFit/>
          </a:bodyPr>
          <a:lstStyle/>
          <a:p>
            <a:pPr fontAlgn="auto">
              <a:spcBef>
                <a:spcPts val="0"/>
              </a:spcBef>
              <a:spcAft>
                <a:spcPts val="0"/>
              </a:spcAft>
              <a:defRPr/>
            </a:pPr>
            <a:r>
              <a:rPr lang="ru-RU" sz="3200" dirty="0">
                <a:latin typeface="Arial Unicode MS" pitchFamily="34" charset="-128"/>
                <a:ea typeface="Arial Unicode MS" pitchFamily="34" charset="-128"/>
                <a:cs typeface="Arial Unicode MS" pitchFamily="34" charset="-128"/>
              </a:rPr>
              <a:t> </a:t>
            </a:r>
            <a:r>
              <a:rPr lang="ru-RU" sz="3200" dirty="0">
                <a:solidFill>
                  <a:schemeClr val="tx1">
                    <a:lumMod val="75000"/>
                  </a:schemeClr>
                </a:solidFill>
                <a:latin typeface="Arial Unicode MS" pitchFamily="34" charset="-128"/>
                <a:ea typeface="Arial Unicode MS" pitchFamily="34" charset="-128"/>
                <a:cs typeface="Arial Unicode MS" pitchFamily="34" charset="-128"/>
              </a:rPr>
              <a:t>Братья сейчас живут в Павлодаре, оба шоферы. Одна сестра работает бухгалтером, другая - зав-складом. </a:t>
            </a:r>
          </a:p>
        </p:txBody>
      </p:sp>
      <p:sp>
        <p:nvSpPr>
          <p:cNvPr id="8" name="Прямоугольник 7"/>
          <p:cNvSpPr/>
          <p:nvPr/>
        </p:nvSpPr>
        <p:spPr>
          <a:xfrm>
            <a:off x="3163101" y="464135"/>
            <a:ext cx="2522998" cy="1015663"/>
          </a:xfrm>
          <a:prstGeom prst="rect">
            <a:avLst/>
          </a:prstGeom>
          <a:noFill/>
        </p:spPr>
        <p:txBody>
          <a:bodyPr wrap="none">
            <a:spAutoFit/>
            <a:scene3d>
              <a:camera prst="orthographicFront"/>
              <a:lightRig rig="soft" dir="t">
                <a:rot lat="0" lon="0" rev="10800000"/>
              </a:lightRig>
            </a:scene3d>
            <a:sp3d>
              <a:bevelT w="27940" h="12700"/>
              <a:contourClr>
                <a:srgbClr val="DDDDDD"/>
              </a:contourClr>
            </a:sp3d>
          </a:bodyPr>
          <a:lstStyle/>
          <a:p>
            <a:pPr algn="ctr" fontAlgn="auto">
              <a:spcBef>
                <a:spcPts val="0"/>
              </a:spcBef>
              <a:spcAft>
                <a:spcPts val="0"/>
              </a:spcAft>
              <a:defRPr/>
            </a:pPr>
            <a:r>
              <a:rPr lang="ru-RU" sz="6000" b="1" spc="150" dirty="0">
                <a:ln w="11430"/>
                <a:solidFill>
                  <a:schemeClr val="accent6">
                    <a:lumMod val="50000"/>
                  </a:schemeClr>
                </a:solidFill>
                <a:effectLst>
                  <a:outerShdw blurRad="25400" algn="tl" rotWithShape="0">
                    <a:srgbClr val="000000">
                      <a:alpha val="43000"/>
                    </a:srgbClr>
                  </a:outerShdw>
                </a:effectLst>
                <a:latin typeface="+mn-lt"/>
                <a:cs typeface="+mn-cs"/>
              </a:rPr>
              <a:t>Семья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down)">
                                      <p:cBhvr>
                                        <p:cTn id="2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611188" y="1557338"/>
            <a:ext cx="7848600" cy="4400550"/>
          </a:xfrm>
          <a:prstGeom prst="rect">
            <a:avLst/>
          </a:prstGeom>
          <a:noFill/>
          <a:ln w="9525">
            <a:noFill/>
            <a:miter lim="800000"/>
            <a:headEnd/>
            <a:tailEnd/>
          </a:ln>
        </p:spPr>
        <p:txBody>
          <a:bodyPr>
            <a:spAutoFit/>
          </a:bodyPr>
          <a:lstStyle/>
          <a:p>
            <a:r>
              <a:rPr lang="ru-RU" sz="2000" b="1">
                <a:solidFill>
                  <a:srgbClr val="FF0000"/>
                </a:solidFill>
                <a:latin typeface="Complex"/>
                <a:ea typeface="Complex"/>
                <a:cs typeface="Complex"/>
              </a:rPr>
              <a:t>Детство Алеши Булдакова прошло на окраине Павлодара среди шума моторов, запаха бензина, и первыми игрушками у него были свечи зажигания, поршневые кольца, шатунные пальцы и прочие автомобильные детали. Отец был шофером и частенько ремонтировал машину во дворе. Сын не отходил от него, засыпая вопросами. А потом, уже в постели, мечтал о том, каким будет... нет, не водителем, а летчиком. Алексей записался в авиамодельный кружок Дома пионеров. Сделал несколько моделей, которые, к неописуемому восторгу, летали. Кроме того, Алексей увлекался боксом и классической борьбой.</a:t>
            </a:r>
          </a:p>
        </p:txBody>
      </p:sp>
      <p:sp>
        <p:nvSpPr>
          <p:cNvPr id="5" name="TextBox 4"/>
          <p:cNvSpPr txBox="1">
            <a:spLocks noChangeArrowheads="1"/>
          </p:cNvSpPr>
          <p:nvPr/>
        </p:nvSpPr>
        <p:spPr bwMode="auto">
          <a:xfrm>
            <a:off x="3059113" y="476250"/>
            <a:ext cx="2305050" cy="708025"/>
          </a:xfrm>
          <a:prstGeom prst="rect">
            <a:avLst/>
          </a:prstGeom>
          <a:noFill/>
          <a:ln w="9525">
            <a:noFill/>
            <a:miter lim="800000"/>
            <a:headEnd/>
            <a:tailEnd/>
          </a:ln>
        </p:spPr>
        <p:txBody>
          <a:bodyPr>
            <a:spAutoFit/>
          </a:bodyPr>
          <a:lstStyle/>
          <a:p>
            <a:pPr algn="ctr"/>
            <a:r>
              <a:rPr lang="ru-RU" sz="4000" b="1">
                <a:latin typeface="Book Antiqua" pitchFamily="18" charset="0"/>
              </a:rPr>
              <a:t>Детство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908175" y="536575"/>
            <a:ext cx="5472113" cy="708025"/>
          </a:xfrm>
          <a:prstGeom prst="rect">
            <a:avLst/>
          </a:prstGeom>
          <a:noFill/>
          <a:ln w="9525">
            <a:noFill/>
            <a:miter lim="800000"/>
            <a:headEnd/>
            <a:tailEnd/>
          </a:ln>
        </p:spPr>
        <p:txBody>
          <a:bodyPr>
            <a:spAutoFit/>
          </a:bodyPr>
          <a:lstStyle/>
          <a:p>
            <a:r>
              <a:rPr lang="ru-RU" sz="4000">
                <a:solidFill>
                  <a:srgbClr val="FFC000"/>
                </a:solidFill>
                <a:latin typeface="Cambria" pitchFamily="18" charset="0"/>
              </a:rPr>
              <a:t>Театральное училище</a:t>
            </a:r>
          </a:p>
        </p:txBody>
      </p:sp>
      <p:sp>
        <p:nvSpPr>
          <p:cNvPr id="5" name="TextBox 4"/>
          <p:cNvSpPr txBox="1">
            <a:spLocks noChangeArrowheads="1"/>
          </p:cNvSpPr>
          <p:nvPr/>
        </p:nvSpPr>
        <p:spPr bwMode="auto">
          <a:xfrm>
            <a:off x="684213" y="1916113"/>
            <a:ext cx="7775575" cy="3662362"/>
          </a:xfrm>
          <a:prstGeom prst="rect">
            <a:avLst/>
          </a:prstGeom>
          <a:noFill/>
          <a:ln w="9525">
            <a:noFill/>
            <a:miter lim="800000"/>
            <a:headEnd/>
            <a:tailEnd/>
          </a:ln>
        </p:spPr>
        <p:txBody>
          <a:bodyPr>
            <a:spAutoFit/>
          </a:bodyPr>
          <a:lstStyle/>
          <a:p>
            <a:r>
              <a:rPr lang="ru-RU">
                <a:solidFill>
                  <a:schemeClr val="bg1"/>
                </a:solidFill>
                <a:latin typeface="Cambria" pitchFamily="18" charset="0"/>
              </a:rPr>
              <a:t>Чуть позже Алексей заболел актерской профессией. Он поступил в Молодежную театральную студию при Павлодарском драматическом театре имени Чехова. Поступление Алексея Булдакова в театральное училище было похоже на комедию. Успешно пройдя первый тур, Алексей вдруг понял, что не отдал в секретариат две фотографии. У него их не было</a:t>
            </a:r>
            <a:r>
              <a:rPr lang="ru-RU">
                <a:solidFill>
                  <a:schemeClr val="bg1"/>
                </a:solidFill>
              </a:rPr>
              <a:t>, впрочем, как не было и денег, чтобы сходить в ателье </a:t>
            </a:r>
            <a:r>
              <a:rPr lang="ru-RU">
                <a:solidFill>
                  <a:schemeClr val="bg1"/>
                </a:solidFill>
                <a:latin typeface="Cambria" pitchFamily="18" charset="0"/>
              </a:rPr>
              <a:t>сфотографироваться. Убитый столь нелепым горем, он решил забыть о карьере актера. И поплелся забирать документы. Но ему навстречу двигалась удача в лице будущего преподавателя. Тот поинтересовался, почему столь одаренный студент не идет на второй тур. Утирая скупую слезу, Алексей рассказал о своем безвыходном положении. Оправившись от шокового состояния, преподаватель чуть ли не силой заставил Булдакова явиться на экзамен.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2.5E-6 4.07407E-6 L -2.5E-6 -0.07084 " pathEditMode="relative" rAng="0" ptsTypes="AA">
                                      <p:cBhvr>
                                        <p:cTn id="6" dur="250" accel="50000" decel="50000" autoRev="1" fill="hold">
                                          <p:stCondLst>
                                            <p:cond delay="0"/>
                                          </p:stCondLst>
                                        </p:cTn>
                                        <p:tgtEl>
                                          <p:spTgt spid="4"/>
                                        </p:tgtEl>
                                        <p:attrNameLst>
                                          <p:attrName>ppt_x</p:attrName>
                                          <p:attrName>ppt_y</p:attrName>
                                        </p:attrNameLst>
                                      </p:cBhvr>
                                      <p:rCtr x="0" y="-3542"/>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395288" y="1412875"/>
            <a:ext cx="7272337" cy="2678113"/>
          </a:xfrm>
          <a:prstGeom prst="rect">
            <a:avLst/>
          </a:prstGeom>
          <a:noFill/>
          <a:ln w="9525">
            <a:noFill/>
            <a:miter lim="800000"/>
            <a:headEnd/>
            <a:tailEnd/>
          </a:ln>
        </p:spPr>
        <p:txBody>
          <a:bodyPr>
            <a:spAutoFit/>
          </a:bodyPr>
          <a:lstStyle/>
          <a:p>
            <a:r>
              <a:rPr lang="ru-RU" sz="1400">
                <a:solidFill>
                  <a:srgbClr val="FFFF00"/>
                </a:solidFill>
                <a:latin typeface="Cambria" pitchFamily="18" charset="0"/>
              </a:rPr>
              <a:t>В 1969 году после окончании учебы в училище Булдакова взяли в труппу Павлодарского драматического театра, считавшегося одним из лучших среди провинциальных коллективов страны. </a:t>
            </a:r>
          </a:p>
          <a:p>
            <a:r>
              <a:rPr lang="ru-RU" sz="1400">
                <a:solidFill>
                  <a:srgbClr val="FFFF00"/>
                </a:solidFill>
                <a:latin typeface="Cambria" pitchFamily="18" charset="0"/>
              </a:rPr>
              <a:t>Затем Булдаков два года отслужил в армии. По возвращении из армии он пришел в Томский театр. Однако через некоторое время молодой актер бросил ремесло актера…</a:t>
            </a:r>
          </a:p>
          <a:p>
            <a:r>
              <a:rPr lang="ru-RU" sz="1400">
                <a:solidFill>
                  <a:srgbClr val="FFFF00"/>
                </a:solidFill>
                <a:latin typeface="Cambria" pitchFamily="18" charset="0"/>
              </a:rPr>
              <a:t>Алексей Булдаков вспоминает: "…так получилось... Понимаете, я не терплю компромиссов в творчестве, именно в творчестве. А тогда я столкнулся с режиссером, не буду называть его фамилии. Не хочу. И он, чтобы разрешить одну проблему, пошел на компромисс именно по творческим делам. Я видел, что он уходит от меня не как от человека, а как от актера. А я был молодой, горячий. Пошел и положил заявление об уходе. С одной стороны, не жалею об этом поступке. В какой-то мере я ему урок преподал".</a:t>
            </a:r>
          </a:p>
        </p:txBody>
      </p:sp>
      <p:sp>
        <p:nvSpPr>
          <p:cNvPr id="19458" name="TextBox 4"/>
          <p:cNvSpPr txBox="1">
            <a:spLocks noChangeArrowheads="1"/>
          </p:cNvSpPr>
          <p:nvPr/>
        </p:nvSpPr>
        <p:spPr bwMode="auto">
          <a:xfrm>
            <a:off x="2627313" y="434975"/>
            <a:ext cx="3600450" cy="646113"/>
          </a:xfrm>
          <a:prstGeom prst="rect">
            <a:avLst/>
          </a:prstGeom>
          <a:noFill/>
          <a:ln w="9525">
            <a:noFill/>
            <a:miter lim="800000"/>
            <a:headEnd/>
            <a:tailEnd/>
          </a:ln>
        </p:spPr>
        <p:txBody>
          <a:bodyPr>
            <a:spAutoFit/>
          </a:bodyPr>
          <a:lstStyle/>
          <a:p>
            <a:r>
              <a:rPr lang="ru-RU" sz="3600">
                <a:solidFill>
                  <a:srgbClr val="FF0000"/>
                </a:solidFill>
                <a:latin typeface="Cambria" pitchFamily="18" charset="0"/>
              </a:rPr>
              <a:t>Работа в театре</a:t>
            </a:r>
          </a:p>
        </p:txBody>
      </p:sp>
      <p:sp>
        <p:nvSpPr>
          <p:cNvPr id="6" name="TextBox 5"/>
          <p:cNvSpPr txBox="1">
            <a:spLocks noChangeArrowheads="1"/>
          </p:cNvSpPr>
          <p:nvPr/>
        </p:nvSpPr>
        <p:spPr bwMode="auto">
          <a:xfrm>
            <a:off x="1042988" y="4221163"/>
            <a:ext cx="7416800" cy="2292350"/>
          </a:xfrm>
          <a:prstGeom prst="rect">
            <a:avLst/>
          </a:prstGeom>
          <a:noFill/>
          <a:ln w="9525">
            <a:noFill/>
            <a:miter lim="800000"/>
            <a:headEnd/>
            <a:tailEnd/>
          </a:ln>
        </p:spPr>
        <p:txBody>
          <a:bodyPr>
            <a:spAutoFit/>
          </a:bodyPr>
          <a:lstStyle/>
          <a:p>
            <a:pPr algn="just"/>
            <a:r>
              <a:rPr lang="ru-RU" sz="1600">
                <a:solidFill>
                  <a:srgbClr val="FFC000"/>
                </a:solidFill>
                <a:latin typeface="Cambria" pitchFamily="18" charset="0"/>
              </a:rPr>
              <a:t>Булдаков ушел работать на тракторный завод. Однако это продолжалось недолго. Через пять месяцев он вернулся на сцену… </a:t>
            </a:r>
          </a:p>
          <a:p>
            <a:pPr algn="just"/>
            <a:r>
              <a:rPr lang="ru-RU" sz="1600">
                <a:solidFill>
                  <a:srgbClr val="FFC000"/>
                </a:solidFill>
                <a:latin typeface="Cambria" pitchFamily="18" charset="0"/>
              </a:rPr>
              <a:t>До 1981 года он работал в театрах Павлодара, Томска, Караганды, Рязани. А потом перешел на договоры. Такая "охота к перемене мест" была в первую очередь обусловлена творческой неудовлетворенностью актера, поиском своей индивидуальности и нежеланием мириться с рутинной жизнью провинциального театра.</a:t>
            </a:r>
          </a:p>
          <a:p>
            <a:pPr algn="just"/>
            <a:r>
              <a:rPr lang="ru-RU" sz="1600">
                <a:solidFill>
                  <a:srgbClr val="FFC000"/>
                </a:solidFill>
                <a:latin typeface="Cambria" pitchFamily="18" charset="0"/>
              </a:rPr>
              <a:t>В 1985-1992 - актер Театра-студии при киностудии "Беларусьфильм".</a:t>
            </a:r>
          </a:p>
          <a:p>
            <a:pPr algn="just"/>
            <a:r>
              <a:rPr lang="ru-RU" sz="1600">
                <a:solidFill>
                  <a:srgbClr val="FFC000"/>
                </a:solidFill>
                <a:latin typeface="Cambria" pitchFamily="18" charset="0"/>
              </a:rPr>
              <a:t>В 1993 переехал в Москву. Работал во МХАТе им. Горького.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55875" y="549275"/>
            <a:ext cx="3671888" cy="708025"/>
          </a:xfrm>
          <a:prstGeom prst="rect">
            <a:avLst/>
          </a:prstGeom>
          <a:noFill/>
        </p:spPr>
        <p:txBody>
          <a:bodyPr>
            <a:spAutoFit/>
          </a:bodyPr>
          <a:lstStyle/>
          <a:p>
            <a:pPr fontAlgn="auto">
              <a:spcBef>
                <a:spcPts val="0"/>
              </a:spcBef>
              <a:spcAft>
                <a:spcPts val="0"/>
              </a:spcAft>
              <a:defRPr/>
            </a:pPr>
            <a:r>
              <a:rPr lang="ru-RU" sz="4000" dirty="0">
                <a:solidFill>
                  <a:schemeClr val="accent6">
                    <a:lumMod val="50000"/>
                  </a:schemeClr>
                </a:solidFill>
                <a:latin typeface="+mn-lt"/>
                <a:cs typeface="+mn-cs"/>
              </a:rPr>
              <a:t>Личная жизнь</a:t>
            </a:r>
          </a:p>
        </p:txBody>
      </p:sp>
      <p:sp>
        <p:nvSpPr>
          <p:cNvPr id="5" name="TextBox 4"/>
          <p:cNvSpPr txBox="1">
            <a:spLocks noChangeArrowheads="1"/>
          </p:cNvSpPr>
          <p:nvPr/>
        </p:nvSpPr>
        <p:spPr bwMode="auto">
          <a:xfrm>
            <a:off x="611188" y="1412875"/>
            <a:ext cx="7993062" cy="5046663"/>
          </a:xfrm>
          <a:prstGeom prst="rect">
            <a:avLst/>
          </a:prstGeom>
          <a:noFill/>
          <a:ln w="9525">
            <a:noFill/>
            <a:miter lim="800000"/>
            <a:headEnd/>
            <a:tailEnd/>
          </a:ln>
        </p:spPr>
        <p:txBody>
          <a:bodyPr>
            <a:spAutoFit/>
          </a:bodyPr>
          <a:lstStyle/>
          <a:p>
            <a:r>
              <a:rPr lang="ru-RU" sz="1400">
                <a:solidFill>
                  <a:schemeClr val="bg1"/>
                </a:solidFill>
                <a:latin typeface="Times New Roman" pitchFamily="18" charset="0"/>
                <a:cs typeface="Times New Roman" pitchFamily="18" charset="0"/>
              </a:rPr>
              <a:t>Булдаков женат второй раз - жена Людмила. Кстати, история их знакомства достойна экранизации. Первый брак Алексея распался по вине "доброй" тещи, которая без конца "пилила" зятя и обвиняла в том, что он женился ради размена ее квартиры. А потом... </a:t>
            </a:r>
          </a:p>
          <a:p>
            <a:endParaRPr lang="ru-RU" sz="1400">
              <a:latin typeface="Times New Roman" pitchFamily="18" charset="0"/>
              <a:cs typeface="Times New Roman" pitchFamily="18" charset="0"/>
            </a:endParaRPr>
          </a:p>
          <a:p>
            <a:r>
              <a:rPr lang="ru-RU" sz="1400">
                <a:solidFill>
                  <a:schemeClr val="bg1"/>
                </a:solidFill>
                <a:latin typeface="Times New Roman" pitchFamily="18" charset="0"/>
                <a:cs typeface="Times New Roman" pitchFamily="18" charset="0"/>
              </a:rPr>
              <a:t>Актер Владимир Новиков и его жена пригласили Алексея на "сабантуй" и позвали свою незамужнюю знакомую Людмилу, директора обувного магазина. И надо же было такому случиться, что за несколько дней до "тусовки" она посмотрела по телевизору фильм "Тихое следствие", где Алексей Булдаков играл главную роль - решительного следователя Рябинина. Людмила по уши влюбилась и в душе жутко переживала: "Везет же некоторым женщинам! Кто-то ведь живет с такими классными мужиками, как этот! Ну почему не я"? С этой грустной мыслью она пришла на "сабантуй" и увидела его! Через девять месяцев они поженились. За несколько дней до торжества Алексей Иванович улетел на гастроли в Баку. В то время в республику ввели войска и объявили чрезвычайную ситуацию. Людмила поняла, что к назначенному сроку жених не успеет. Она обзвонила всех приглашенных и отменила свадьбу. Вдруг за два часа до церемонии Булдаков влетел домой. Они наскоро собрались и поехали в загс. А настоящую свадьбу сыграли только через год.</a:t>
            </a:r>
          </a:p>
          <a:p>
            <a:endParaRPr lang="ru-RU" sz="1400">
              <a:latin typeface="Times New Roman" pitchFamily="18" charset="0"/>
              <a:cs typeface="Times New Roman" pitchFamily="18" charset="0"/>
            </a:endParaRPr>
          </a:p>
          <a:p>
            <a:r>
              <a:rPr lang="ru-RU" sz="1400">
                <a:solidFill>
                  <a:schemeClr val="bg1"/>
                </a:solidFill>
                <a:latin typeface="Times New Roman" pitchFamily="18" charset="0"/>
                <a:cs typeface="Times New Roman" pitchFamily="18" charset="0"/>
              </a:rPr>
              <a:t>От первого брака у Алексея Ивановича сын Иван. Он живет и учится на Мальте. У отца с сыном замечательные отношения, хотя видятся они редко.</a:t>
            </a:r>
          </a:p>
          <a:p>
            <a:endParaRPr lang="ru-RU" sz="1400">
              <a:solidFill>
                <a:schemeClr val="bg1"/>
              </a:solidFill>
              <a:latin typeface="Times New Roman" pitchFamily="18" charset="0"/>
              <a:cs typeface="Times New Roman" pitchFamily="18" charset="0"/>
            </a:endParaRPr>
          </a:p>
          <a:p>
            <a:r>
              <a:rPr lang="ru-RU" sz="1400">
                <a:solidFill>
                  <a:schemeClr val="bg1"/>
                </a:solidFill>
                <a:latin typeface="Times New Roman" pitchFamily="18" charset="0"/>
                <a:cs typeface="Times New Roman" pitchFamily="18" charset="0"/>
              </a:rPr>
              <a:t>Булдакову не случайно так удаются в кино русские типы, он и сам по характеру типично русский мужик со всеми присущими ему национальными чертами. Он, например, не может отказаться от традиционных застолий, но старается соблюдать чувство меры. Годы скитаний научили его многому, он умеет полностью обслуживать себя, хорошо готовит.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117</TotalTime>
  <Words>719</Words>
  <Application>Microsoft Office PowerPoint</Application>
  <PresentationFormat>Экран (4:3)</PresentationFormat>
  <Paragraphs>27</Paragraphs>
  <Slides>7</Slides>
  <Notes>0</Notes>
  <HiddenSlides>0</HiddenSlides>
  <MMClips>0</MMClips>
  <ScaleCrop>false</ScaleCrop>
  <HeadingPairs>
    <vt:vector size="6" baseType="variant">
      <vt:variant>
        <vt:lpstr>Использованные шрифты</vt:lpstr>
      </vt:variant>
      <vt:variant>
        <vt:i4>11</vt:i4>
      </vt:variant>
      <vt:variant>
        <vt:lpstr>Шаблон оформления</vt:lpstr>
      </vt:variant>
      <vt:variant>
        <vt:i4>9</vt:i4>
      </vt:variant>
      <vt:variant>
        <vt:lpstr>Заголовки слайдов</vt:lpstr>
      </vt:variant>
      <vt:variant>
        <vt:i4>7</vt:i4>
      </vt:variant>
    </vt:vector>
  </HeadingPairs>
  <TitlesOfParts>
    <vt:vector size="27" baseType="lpstr">
      <vt:lpstr>Arial</vt:lpstr>
      <vt:lpstr>Cambria</vt:lpstr>
      <vt:lpstr>Wingdings 2</vt:lpstr>
      <vt:lpstr>Calibri</vt:lpstr>
      <vt:lpstr>Rockwell</vt:lpstr>
      <vt:lpstr>Italic</vt:lpstr>
      <vt:lpstr>Batang</vt:lpstr>
      <vt:lpstr>Arial Unicode MS</vt:lpstr>
      <vt:lpstr>Complex</vt:lpstr>
      <vt:lpstr>Book Antiqua</vt:lpstr>
      <vt:lpstr>Times New Roman</vt:lpstr>
      <vt:lpstr>Литейная</vt:lpstr>
      <vt:lpstr>Литейная</vt:lpstr>
      <vt:lpstr>Литейная</vt:lpstr>
      <vt:lpstr>Литейная</vt:lpstr>
      <vt:lpstr>Литейная</vt:lpstr>
      <vt:lpstr>Литейная</vt:lpstr>
      <vt:lpstr>Литейная</vt:lpstr>
      <vt:lpstr>Литейная</vt:lpstr>
      <vt:lpstr>Литейная</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TNN</dc:creator>
  <cp:lastModifiedBy>admin</cp:lastModifiedBy>
  <cp:revision>18</cp:revision>
  <dcterms:created xsi:type="dcterms:W3CDTF">2013-02-07T08:23:52Z</dcterms:created>
  <dcterms:modified xsi:type="dcterms:W3CDTF">2013-03-02T02:04:43Z</dcterms:modified>
</cp:coreProperties>
</file>